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6" r:id="rId4"/>
    <p:sldMasterId id="2147483817" r:id="rId5"/>
    <p:sldMasterId id="2147483818" r:id="rId6"/>
    <p:sldMasterId id="2147483819" r:id="rId7"/>
    <p:sldMasterId id="2147483820" r:id="rId8"/>
    <p:sldMasterId id="2147483821" r:id="rId9"/>
    <p:sldMasterId id="2147483822" r:id="rId10"/>
    <p:sldMasterId id="2147483823" r:id="rId11"/>
    <p:sldMasterId id="2147483824"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Lst>
  <p:sldSz cy="5143500" cx="9144000"/>
  <p:notesSz cx="6858000" cy="9144000"/>
  <p:embeddedFontLst>
    <p:embeddedFont>
      <p:font typeface="DM Sans Medium"/>
      <p:regular r:id="rId86"/>
      <p:bold r:id="rId87"/>
      <p:italic r:id="rId88"/>
      <p:boldItalic r:id="rId89"/>
    </p:embeddedFont>
    <p:embeddedFont>
      <p:font typeface="Tahoma"/>
      <p:regular r:id="rId90"/>
      <p:bold r:id="rId91"/>
    </p:embeddedFont>
    <p:embeddedFont>
      <p:font typeface="Helvetica Neue"/>
      <p:regular r:id="rId92"/>
      <p:bold r:id="rId93"/>
      <p:italic r:id="rId94"/>
      <p:boldItalic r:id="rId95"/>
    </p:embeddedFont>
    <p:embeddedFont>
      <p:font typeface="Helvetica Neue Light"/>
      <p:regular r:id="rId96"/>
      <p:bold r:id="rId97"/>
      <p:italic r:id="rId98"/>
      <p:boldItalic r:id="rId99"/>
    </p:embeddedFont>
    <p:embeddedFont>
      <p:font typeface="DM Sans"/>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103" Type="http://schemas.openxmlformats.org/officeDocument/2006/relationships/font" Target="fonts/DMSans-boldItalic.fntdata"/><Relationship Id="rId102" Type="http://schemas.openxmlformats.org/officeDocument/2006/relationships/font" Target="fonts/DMSans-italic.fntdata"/><Relationship Id="rId101" Type="http://schemas.openxmlformats.org/officeDocument/2006/relationships/font" Target="fonts/DMSans-bold.fntdata"/><Relationship Id="rId100" Type="http://schemas.openxmlformats.org/officeDocument/2006/relationships/font" Target="fonts/DMSans-regular.fntdata"/><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26" Type="http://schemas.openxmlformats.org/officeDocument/2006/relationships/slide" Target="slides/slide13.xml"/><Relationship Id="rId25" Type="http://schemas.openxmlformats.org/officeDocument/2006/relationships/slide" Target="slides/slide12.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95" Type="http://schemas.openxmlformats.org/officeDocument/2006/relationships/font" Target="fonts/HelveticaNeue-boldItalic.fntdata"/><Relationship Id="rId94" Type="http://schemas.openxmlformats.org/officeDocument/2006/relationships/font" Target="fonts/HelveticaNeue-italic.fntdata"/><Relationship Id="rId97" Type="http://schemas.openxmlformats.org/officeDocument/2006/relationships/font" Target="fonts/HelveticaNeueLight-bold.fntdata"/><Relationship Id="rId96" Type="http://schemas.openxmlformats.org/officeDocument/2006/relationships/font" Target="fonts/HelveticaNeueLight-regular.fntdata"/><Relationship Id="rId11" Type="http://schemas.openxmlformats.org/officeDocument/2006/relationships/slideMaster" Target="slideMasters/slideMaster8.xml"/><Relationship Id="rId99" Type="http://schemas.openxmlformats.org/officeDocument/2006/relationships/font" Target="fonts/HelveticaNeueLight-boldItalic.fntdata"/><Relationship Id="rId10" Type="http://schemas.openxmlformats.org/officeDocument/2006/relationships/slideMaster" Target="slideMasters/slideMaster7.xml"/><Relationship Id="rId98" Type="http://schemas.openxmlformats.org/officeDocument/2006/relationships/font" Target="fonts/HelveticaNeueLight-italic.fntdata"/><Relationship Id="rId13" Type="http://schemas.openxmlformats.org/officeDocument/2006/relationships/notesMaster" Target="notesMasters/notesMaster1.xml"/><Relationship Id="rId12" Type="http://schemas.openxmlformats.org/officeDocument/2006/relationships/slideMaster" Target="slideMasters/slideMaster9.xml"/><Relationship Id="rId91" Type="http://schemas.openxmlformats.org/officeDocument/2006/relationships/font" Target="fonts/Tahoma-bold.fntdata"/><Relationship Id="rId90" Type="http://schemas.openxmlformats.org/officeDocument/2006/relationships/font" Target="fonts/Tahoma-regular.fntdata"/><Relationship Id="rId93" Type="http://schemas.openxmlformats.org/officeDocument/2006/relationships/font" Target="fonts/HelveticaNeue-bold.fntdata"/><Relationship Id="rId92" Type="http://schemas.openxmlformats.org/officeDocument/2006/relationships/font" Target="fonts/HelveticaNeue-regular.fntdata"/><Relationship Id="rId15" Type="http://schemas.openxmlformats.org/officeDocument/2006/relationships/slide" Target="slides/slide2.xml"/><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 Id="rId84" Type="http://schemas.openxmlformats.org/officeDocument/2006/relationships/slide" Target="slides/slide71.xml"/><Relationship Id="rId83" Type="http://schemas.openxmlformats.org/officeDocument/2006/relationships/slide" Target="slides/slide70.xml"/><Relationship Id="rId86" Type="http://schemas.openxmlformats.org/officeDocument/2006/relationships/font" Target="fonts/DMSansMedium-regular.fntdata"/><Relationship Id="rId85" Type="http://schemas.openxmlformats.org/officeDocument/2006/relationships/slide" Target="slides/slide72.xml"/><Relationship Id="rId88" Type="http://schemas.openxmlformats.org/officeDocument/2006/relationships/font" Target="fonts/DMSansMedium-italic.fntdata"/><Relationship Id="rId87" Type="http://schemas.openxmlformats.org/officeDocument/2006/relationships/font" Target="fonts/DMSansMedium-bold.fntdata"/><Relationship Id="rId89" Type="http://schemas.openxmlformats.org/officeDocument/2006/relationships/font" Target="fonts/DMSansMedium-boldItalic.fntdata"/><Relationship Id="rId80" Type="http://schemas.openxmlformats.org/officeDocument/2006/relationships/slide" Target="slides/slide67.xml"/><Relationship Id="rId82" Type="http://schemas.openxmlformats.org/officeDocument/2006/relationships/slide" Target="slides/slide69.xml"/><Relationship Id="rId81" Type="http://schemas.openxmlformats.org/officeDocument/2006/relationships/slide" Target="slides/slide68.xml"/><Relationship Id="rId1" Type="http://schemas.openxmlformats.org/officeDocument/2006/relationships/theme" Target="theme/theme9.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0.xml"/><Relationship Id="rId72" Type="http://schemas.openxmlformats.org/officeDocument/2006/relationships/slide" Target="slides/slide59.xml"/><Relationship Id="rId75" Type="http://schemas.openxmlformats.org/officeDocument/2006/relationships/slide" Target="slides/slide62.xml"/><Relationship Id="rId74" Type="http://schemas.openxmlformats.org/officeDocument/2006/relationships/slide" Target="slides/slide61.xml"/><Relationship Id="rId77" Type="http://schemas.openxmlformats.org/officeDocument/2006/relationships/slide" Target="slides/slide64.xml"/><Relationship Id="rId76" Type="http://schemas.openxmlformats.org/officeDocument/2006/relationships/slide" Target="slides/slide63.xml"/><Relationship Id="rId79" Type="http://schemas.openxmlformats.org/officeDocument/2006/relationships/slide" Target="slides/slide66.xml"/><Relationship Id="rId78" Type="http://schemas.openxmlformats.org/officeDocument/2006/relationships/slide" Target="slides/slide65.xml"/><Relationship Id="rId71" Type="http://schemas.openxmlformats.org/officeDocument/2006/relationships/slide" Target="slides/slide58.xml"/><Relationship Id="rId70" Type="http://schemas.openxmlformats.org/officeDocument/2006/relationships/slide" Target="slides/slide57.xml"/><Relationship Id="rId62" Type="http://schemas.openxmlformats.org/officeDocument/2006/relationships/slide" Target="slides/slide49.xml"/><Relationship Id="rId61" Type="http://schemas.openxmlformats.org/officeDocument/2006/relationships/slide" Target="slides/slide48.xml"/><Relationship Id="rId64" Type="http://schemas.openxmlformats.org/officeDocument/2006/relationships/slide" Target="slides/slide51.xml"/><Relationship Id="rId63" Type="http://schemas.openxmlformats.org/officeDocument/2006/relationships/slide" Target="slides/slide50.xml"/><Relationship Id="rId66" Type="http://schemas.openxmlformats.org/officeDocument/2006/relationships/slide" Target="slides/slide53.xml"/><Relationship Id="rId65" Type="http://schemas.openxmlformats.org/officeDocument/2006/relationships/slide" Target="slides/slide52.xml"/><Relationship Id="rId68" Type="http://schemas.openxmlformats.org/officeDocument/2006/relationships/slide" Target="slides/slide55.xml"/><Relationship Id="rId67" Type="http://schemas.openxmlformats.org/officeDocument/2006/relationships/slide" Target="slides/slide54.xml"/><Relationship Id="rId60" Type="http://schemas.openxmlformats.org/officeDocument/2006/relationships/slide" Target="slides/slide47.xml"/><Relationship Id="rId69" Type="http://schemas.openxmlformats.org/officeDocument/2006/relationships/slide" Target="slides/slide5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55" Type="http://schemas.openxmlformats.org/officeDocument/2006/relationships/slide" Target="slides/slide42.xml"/><Relationship Id="rId54" Type="http://schemas.openxmlformats.org/officeDocument/2006/relationships/slide" Target="slides/slide41.xml"/><Relationship Id="rId57" Type="http://schemas.openxmlformats.org/officeDocument/2006/relationships/slide" Target="slides/slide44.xml"/><Relationship Id="rId56" Type="http://schemas.openxmlformats.org/officeDocument/2006/relationships/slide" Target="slides/slide43.xml"/><Relationship Id="rId59" Type="http://schemas.openxmlformats.org/officeDocument/2006/relationships/slide" Target="slides/slide46.xml"/><Relationship Id="rId58"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chrome/browser-features/" TargetMode="External"/><Relationship Id="rId3" Type="http://schemas.openxmlformats.org/officeDocument/2006/relationships/hyperlink" Target="https://www.microsoft.com/edge" TargetMode="External"/><Relationship Id="rId4" Type="http://schemas.openxmlformats.org/officeDocument/2006/relationships/hyperlink" Target="https://www.mozilla.org/firefox/new/" TargetMode="External"/><Relationship Id="rId5" Type="http://schemas.openxmlformats.org/officeDocument/2006/relationships/hyperlink" Target="https://www.apple.com/safari/"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AKo87g0CAW_Pf-lavZW3e4saLpnzYfdEQX_8iHaNGao/edit?usp=shar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rhouse.typeform.com/to/IGXrWZPO"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cdcc17dd75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cdcc17dd75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latin typeface="DM Sans"/>
                <a:ea typeface="DM Sans"/>
                <a:cs typeface="DM Sans"/>
                <a:sym typeface="DM Sans"/>
              </a:rPr>
              <a:t>https://nebulous-rubidium-4f6.notion.site/Desenvolvimento-Web-50565-b7e7302f98a747f49dc429e98cbed3e8</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cbf53b340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cbf53b340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3e948695e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3e948695e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cdcc17dd75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cdcc17dd75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cdcc17dd75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cdcc17dd75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3e948695e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3e948695e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d337f838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d337f838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d337f838b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d337f838b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cdcc17dd75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cdcc17dd75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d337f838b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d337f838b3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cdcc17dd75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cdcc17dd75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cdcc17dd7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cdcc17dd7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5d80e927c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5d80e927c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cdcc17dd75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cdcc17dd75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3e948695e8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3e948695e8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Utilizar após cada desafio para evindenciar onde o estudante se encontra nas entregas.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3e948695e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3e948695e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07c3167f38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07c3167f38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07c3167f3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07c3167f3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07c3167f3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07c3167f38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3e948695e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3e948695e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d69650d00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d69650d00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d69650d00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d69650d00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3e948695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3e948695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3e948695e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3e948695e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d69650d00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d69650d00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3e948695e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3e948695e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d69650d009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d69650d009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29df761d5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g229df761d59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29df761d5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g229df761d59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d337f838b3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d337f838b3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d337f838b3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d337f838b3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d337f838b3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d337f838b3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d337f838b3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d337f838b3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cdcc17dd7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cdcc17dd7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d337f838b3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d337f838b3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d337f838b3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d337f838b3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d337f838b3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d337f838b3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d337f838b3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d337f838b3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d337f838b3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d337f838b3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d337f838b3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d337f838b3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5" name="Google Shape;104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d337f838b3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d337f838b3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d337f838b3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d337f838b3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e2f6f7e8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1e2f6f7e8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Apresentação da equipe de aula na primeira aula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1. Colocar o número da turma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2. Colocar Professor(a) ou Tutor(a) de acordo com a função de cada um.</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3. Inserir foto e nome.</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4. Sugerimos que seja linkados os perfis do LinkedIn (caso achem interessante)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d337f838b3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d337f838b3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d69650d00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d69650d00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d69650d009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d69650d009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0474" lvl="0" marL="179999" rtl="0" algn="l">
              <a:lnSpc>
                <a:spcPct val="115000"/>
              </a:lnSpc>
              <a:spcBef>
                <a:spcPts val="0"/>
              </a:spcBef>
              <a:spcAft>
                <a:spcPts val="0"/>
              </a:spcAft>
              <a:buClr>
                <a:srgbClr val="121212"/>
              </a:buClr>
              <a:buSzPts val="1350"/>
              <a:buFont typeface="DM Sans"/>
              <a:buAutoNum type="arabicPeriod"/>
            </a:pPr>
            <a:r>
              <a:rPr lang="pt-BR" sz="1350">
                <a:solidFill>
                  <a:schemeClr val="dk1"/>
                </a:solidFill>
                <a:latin typeface="DM Sans"/>
                <a:ea typeface="DM Sans"/>
                <a:cs typeface="DM Sans"/>
                <a:sym typeface="DM Sans"/>
              </a:rPr>
              <a:t>Google Chrome </a:t>
            </a:r>
            <a:r>
              <a:rPr lang="pt-BR" sz="1350" u="sng">
                <a:solidFill>
                  <a:srgbClr val="83AEFB"/>
                </a:solidFill>
                <a:latin typeface="DM Sans"/>
                <a:ea typeface="DM Sans"/>
                <a:cs typeface="DM Sans"/>
                <a:sym typeface="DM Sans"/>
                <a:hlinkClick r:id="rId2">
                  <a:extLst>
                    <a:ext uri="{A12FA001-AC4F-418D-AE19-62706E023703}">
                      <ahyp:hlinkClr val="tx"/>
                    </a:ext>
                  </a:extLst>
                </a:hlinkClick>
              </a:rPr>
              <a:t>https://www.google.com/chrome/browser-features/</a:t>
            </a:r>
            <a:endParaRPr sz="1350" u="sng">
              <a:solidFill>
                <a:srgbClr val="83AEFB"/>
              </a:solidFill>
              <a:latin typeface="DM Sans"/>
              <a:ea typeface="DM Sans"/>
              <a:cs typeface="DM Sans"/>
              <a:sym typeface="DM Sans"/>
            </a:endParaRPr>
          </a:p>
          <a:p>
            <a:pPr indent="-170474" lvl="0" marL="179999" rtl="0" algn="l">
              <a:lnSpc>
                <a:spcPct val="115000"/>
              </a:lnSpc>
              <a:spcBef>
                <a:spcPts val="0"/>
              </a:spcBef>
              <a:spcAft>
                <a:spcPts val="0"/>
              </a:spcAft>
              <a:buClr>
                <a:srgbClr val="121212"/>
              </a:buClr>
              <a:buSzPts val="1350"/>
              <a:buFont typeface="DM Sans"/>
              <a:buAutoNum type="arabicPeriod"/>
            </a:pPr>
            <a:r>
              <a:rPr lang="pt-BR" sz="1350">
                <a:solidFill>
                  <a:schemeClr val="dk1"/>
                </a:solidFill>
                <a:latin typeface="DM Sans"/>
                <a:ea typeface="DM Sans"/>
                <a:cs typeface="DM Sans"/>
                <a:sym typeface="DM Sans"/>
              </a:rPr>
              <a:t>Microsoft Edge  </a:t>
            </a:r>
            <a:r>
              <a:rPr lang="pt-BR" sz="1350" u="sng">
                <a:solidFill>
                  <a:srgbClr val="83AEFB"/>
                </a:solidFill>
                <a:latin typeface="DM Sans"/>
                <a:ea typeface="DM Sans"/>
                <a:cs typeface="DM Sans"/>
                <a:sym typeface="DM Sans"/>
                <a:hlinkClick r:id="rId3">
                  <a:extLst>
                    <a:ext uri="{A12FA001-AC4F-418D-AE19-62706E023703}">
                      <ahyp:hlinkClr val="tx"/>
                    </a:ext>
                  </a:extLst>
                </a:hlinkClick>
              </a:rPr>
              <a:t>https://www.microsoft.com/edge</a:t>
            </a:r>
            <a:r>
              <a:rPr lang="pt-BR" sz="1350">
                <a:solidFill>
                  <a:srgbClr val="83AEFB"/>
                </a:solidFill>
                <a:latin typeface="DM Sans"/>
                <a:ea typeface="DM Sans"/>
                <a:cs typeface="DM Sans"/>
                <a:sym typeface="DM Sans"/>
              </a:rPr>
              <a:t> </a:t>
            </a:r>
            <a:endParaRPr sz="1350">
              <a:solidFill>
                <a:srgbClr val="83AEFB"/>
              </a:solidFill>
              <a:latin typeface="DM Sans"/>
              <a:ea typeface="DM Sans"/>
              <a:cs typeface="DM Sans"/>
              <a:sym typeface="DM Sans"/>
            </a:endParaRPr>
          </a:p>
          <a:p>
            <a:pPr indent="-170474" lvl="0" marL="179999" rtl="0" algn="l">
              <a:lnSpc>
                <a:spcPct val="115000"/>
              </a:lnSpc>
              <a:spcBef>
                <a:spcPts val="0"/>
              </a:spcBef>
              <a:spcAft>
                <a:spcPts val="0"/>
              </a:spcAft>
              <a:buClr>
                <a:srgbClr val="121212"/>
              </a:buClr>
              <a:buSzPts val="1350"/>
              <a:buFont typeface="DM Sans"/>
              <a:buAutoNum type="arabicPeriod"/>
            </a:pPr>
            <a:r>
              <a:rPr lang="pt-BR" sz="1350">
                <a:solidFill>
                  <a:schemeClr val="dk1"/>
                </a:solidFill>
                <a:latin typeface="DM Sans"/>
                <a:ea typeface="DM Sans"/>
                <a:cs typeface="DM Sans"/>
                <a:sym typeface="DM Sans"/>
              </a:rPr>
              <a:t>Firefox </a:t>
            </a:r>
            <a:r>
              <a:rPr lang="pt-BR" sz="1350" u="sng">
                <a:solidFill>
                  <a:srgbClr val="83AEFB"/>
                </a:solidFill>
                <a:latin typeface="DM Sans"/>
                <a:ea typeface="DM Sans"/>
                <a:cs typeface="DM Sans"/>
                <a:sym typeface="DM Sans"/>
                <a:hlinkClick r:id="rId4">
                  <a:extLst>
                    <a:ext uri="{A12FA001-AC4F-418D-AE19-62706E023703}">
                      <ahyp:hlinkClr val="tx"/>
                    </a:ext>
                  </a:extLst>
                </a:hlinkClick>
              </a:rPr>
              <a:t>https://www.mozilla.org/firefox/new/</a:t>
            </a:r>
            <a:r>
              <a:rPr lang="pt-BR" sz="1350">
                <a:solidFill>
                  <a:srgbClr val="83AEFB"/>
                </a:solidFill>
                <a:latin typeface="DM Sans"/>
                <a:ea typeface="DM Sans"/>
                <a:cs typeface="DM Sans"/>
                <a:sym typeface="DM Sans"/>
              </a:rPr>
              <a:t> </a:t>
            </a:r>
            <a:endParaRPr sz="1350">
              <a:solidFill>
                <a:srgbClr val="83AEFB"/>
              </a:solidFill>
              <a:latin typeface="DM Sans"/>
              <a:ea typeface="DM Sans"/>
              <a:cs typeface="DM Sans"/>
              <a:sym typeface="DM Sans"/>
            </a:endParaRPr>
          </a:p>
          <a:p>
            <a:pPr indent="-170474" lvl="0" marL="179999" rtl="0" algn="l">
              <a:lnSpc>
                <a:spcPct val="115000"/>
              </a:lnSpc>
              <a:spcBef>
                <a:spcPts val="0"/>
              </a:spcBef>
              <a:spcAft>
                <a:spcPts val="0"/>
              </a:spcAft>
              <a:buClr>
                <a:srgbClr val="121212"/>
              </a:buClr>
              <a:buSzPts val="1350"/>
              <a:buFont typeface="DM Sans"/>
              <a:buAutoNum type="arabicPeriod"/>
            </a:pPr>
            <a:r>
              <a:rPr lang="pt-BR" sz="1350">
                <a:solidFill>
                  <a:schemeClr val="dk1"/>
                </a:solidFill>
                <a:latin typeface="DM Sans"/>
                <a:ea typeface="DM Sans"/>
                <a:cs typeface="DM Sans"/>
                <a:sym typeface="DM Sans"/>
              </a:rPr>
              <a:t>Safari </a:t>
            </a:r>
            <a:r>
              <a:rPr lang="pt-BR" sz="1350" u="sng">
                <a:solidFill>
                  <a:srgbClr val="83AEFB"/>
                </a:solidFill>
                <a:latin typeface="DM Sans"/>
                <a:ea typeface="DM Sans"/>
                <a:cs typeface="DM Sans"/>
                <a:sym typeface="DM Sans"/>
                <a:hlinkClick r:id="rId5">
                  <a:extLst>
                    <a:ext uri="{A12FA001-AC4F-418D-AE19-62706E023703}">
                      <ahyp:hlinkClr val="tx"/>
                    </a:ext>
                  </a:extLst>
                </a:hlinkClick>
              </a:rPr>
              <a:t>https://www.apple.com/safari/</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d69650d00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1d69650d009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d69650d009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d69650d009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d337f838b3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d337f838b3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e2f6f7e8c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e2f6f7e8c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d337f838b3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d337f838b3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d337f838b3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d337f838b3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d337f838b3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d337f838b3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e2f6f7e8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1e2f6f7e8c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Apresentação da equipe de aula na primeira aula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1. Colocar o número da turma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2. Colocar Professor(a) ou Tutor(a) de acordo com a função de cada um.</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3. Inserir foto e nome.</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4. Sugerimos que seja linkados os perfis do LinkedIn (caso achem interessante)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d337f838b3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d337f838b3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d337f838b3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d337f838b3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d337f838b3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d337f838b3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6" name="Google Shape;118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cbf53b340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cbf53b340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cbf53b3409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cbf53b3409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Utilizado apenas para aulas que os estudantes não tragam dúvidas. </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O professor pode pedir que 3 estudantes abram o microfone e compartilhem os pontos acima ou pedir mais estudantes para que falem apenas de 1 dos pontos acima.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cdcc17dd75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6" name="Google Shape;1226;g1cdcc17dd75_0_9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e2f6f7e8c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e2f6f7e8c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cbf53b3409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cbf53b3409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e2f6f7e8c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e2f6f7e8c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e2f6f7e8c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1e2f6f7e8c7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Apresentação da equipe de aula na primeira aula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1. Colocar o número da turma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2. Colocar Professor(a) ou Tutor(a) de acordo com a função de cada um.</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3. Inserir foto e nome.</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4. Sugerimos que seja linkados os perfis do LinkedIn (caso achem interessante)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d337f838b3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d337f838b3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d337f838b3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d337f838b3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3e948695e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3e948695e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d337f838b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d337f838b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O(a) professor(a) pode utilizar o momento quebra-gelo que tiver mais familiaridade, deixamos duas sugestões simples para utilização.</a:t>
            </a:r>
            <a:br>
              <a:rPr b="1" lang="pt-BR">
                <a:solidFill>
                  <a:schemeClr val="dk1"/>
                </a:solidFill>
                <a:latin typeface="DM Sans"/>
                <a:ea typeface="DM Sans"/>
                <a:cs typeface="DM Sans"/>
                <a:sym typeface="DM Sans"/>
              </a:rPr>
            </a:br>
            <a:r>
              <a:rPr b="1" lang="pt-BR">
                <a:solidFill>
                  <a:schemeClr val="dk1"/>
                </a:solidFill>
                <a:latin typeface="DM Sans"/>
                <a:ea typeface="DM Sans"/>
                <a:cs typeface="DM Sans"/>
                <a:sym typeface="DM Sans"/>
              </a:rPr>
              <a:t>Instruções para atividade:</a:t>
            </a:r>
            <a:br>
              <a:rPr b="1" lang="pt-BR">
                <a:solidFill>
                  <a:schemeClr val="dk1"/>
                </a:solidFill>
                <a:latin typeface="DM Sans"/>
                <a:ea typeface="DM Sans"/>
                <a:cs typeface="DM Sans"/>
                <a:sym typeface="DM Sans"/>
              </a:rPr>
            </a:br>
            <a:r>
              <a:rPr b="1" lang="pt-BR" u="sng">
                <a:solidFill>
                  <a:schemeClr val="hlink"/>
                </a:solidFill>
                <a:latin typeface="DM Sans"/>
                <a:ea typeface="DM Sans"/>
                <a:cs typeface="DM Sans"/>
                <a:sym typeface="DM Sans"/>
                <a:hlinkClick r:id="rId2"/>
              </a:rPr>
              <a:t>https://docs.google.com/presentation/d/1AKo87g0CAW_Pf-lavZW3e4saLpnzYfdEQX_8iHaNGao/edit?usp=sharing</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cdcc17dd7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cdcc17dd7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1"/>
                </a:solidFill>
                <a:latin typeface="DM Sans"/>
                <a:ea typeface="DM Sans"/>
                <a:cs typeface="DM Sans"/>
                <a:sym typeface="DM Sans"/>
              </a:rPr>
              <a:t>Se possível, deixar que os estudantes preencham em sala, para garantir o maior número de respostas.</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O QR Code e o link são os mesmos para todas as turmas.</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Link para compartilhar com estudantes: </a:t>
            </a:r>
            <a:r>
              <a:rPr lang="pt-BR" u="sng">
                <a:solidFill>
                  <a:schemeClr val="hlink"/>
                </a:solidFill>
                <a:latin typeface="DM Sans"/>
                <a:ea typeface="DM Sans"/>
                <a:cs typeface="DM Sans"/>
                <a:sym typeface="DM Sans"/>
                <a:hlinkClick r:id="rId2"/>
              </a:rPr>
              <a:t>https://coderhouse.typeform.com/to/IGXrWZPO</a:t>
            </a:r>
            <a:r>
              <a:rPr lang="pt-BR">
                <a:solidFill>
                  <a:schemeClr val="dk1"/>
                </a:solidFill>
                <a:latin typeface="DM Sans"/>
                <a:ea typeface="DM Sans"/>
                <a:cs typeface="DM Sans"/>
                <a:sym typeface="DM Sans"/>
              </a:rPr>
              <a:t> </a:t>
            </a:r>
            <a:br>
              <a:rPr lang="pt-BR">
                <a:solidFill>
                  <a:schemeClr val="dk1"/>
                </a:solidFill>
                <a:latin typeface="DM Sans"/>
                <a:ea typeface="DM Sans"/>
                <a:cs typeface="DM Sans"/>
                <a:sym typeface="DM Sans"/>
              </a:rPr>
            </a:b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As respostas desse formulário serão disponibilizadas para a equipe de aula para que possam entender o perfil da turma.</a:t>
            </a:r>
            <a:br>
              <a:rPr lang="pt-BR">
                <a:solidFill>
                  <a:schemeClr val="dk1"/>
                </a:solidFill>
                <a:latin typeface="DM Sans"/>
                <a:ea typeface="DM Sans"/>
                <a:cs typeface="DM Sans"/>
                <a:sym typeface="DM Sans"/>
              </a:rPr>
            </a:br>
            <a:br>
              <a:rPr lang="pt-BR">
                <a:latin typeface="DM Sans"/>
                <a:ea typeface="DM Sans"/>
                <a:cs typeface="DM Sans"/>
                <a:sym typeface="DM Sans"/>
              </a:rPr>
            </a:br>
            <a:r>
              <a:rPr lang="pt-BR">
                <a:latin typeface="DM Sans"/>
                <a:ea typeface="DM Sans"/>
                <a:cs typeface="DM Sans"/>
                <a:sym typeface="DM Sans"/>
              </a:rPr>
              <a:t>Para qualquer dúvida entrar em contato pelo educacao@coderhouse.com</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1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1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1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1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9.png"/><Relationship Id="rId3" Type="http://schemas.openxmlformats.org/officeDocument/2006/relationships/image" Target="../media/image1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 Id="rId3"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8.png"/><Relationship Id="rId3" Type="http://schemas.openxmlformats.org/officeDocument/2006/relationships/image" Target="../media/image17.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8.png"/><Relationship Id="rId3" Type="http://schemas.openxmlformats.org/officeDocument/2006/relationships/image" Target="../media/image1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png"/><Relationship Id="rId3" Type="http://schemas.openxmlformats.org/officeDocument/2006/relationships/image" Target="../media/image1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21" name="Shape 321"/>
        <p:cNvGrpSpPr/>
        <p:nvPr/>
      </p:nvGrpSpPr>
      <p:grpSpPr>
        <a:xfrm>
          <a:off x="0" y="0"/>
          <a:ext cx="0" cy="0"/>
          <a:chOff x="0" y="0"/>
          <a:chExt cx="0" cy="0"/>
        </a:xfrm>
      </p:grpSpPr>
      <p:pic>
        <p:nvPicPr>
          <p:cNvPr id="322" name="Google Shape;322;p10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23" name="Shape 323"/>
        <p:cNvGrpSpPr/>
        <p:nvPr/>
      </p:nvGrpSpPr>
      <p:grpSpPr>
        <a:xfrm>
          <a:off x="0" y="0"/>
          <a:ext cx="0" cy="0"/>
          <a:chOff x="0" y="0"/>
          <a:chExt cx="0" cy="0"/>
        </a:xfrm>
      </p:grpSpPr>
      <p:pic>
        <p:nvPicPr>
          <p:cNvPr id="324" name="Google Shape;324;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325" name="Shape 325"/>
        <p:cNvGrpSpPr/>
        <p:nvPr/>
      </p:nvGrpSpPr>
      <p:grpSpPr>
        <a:xfrm>
          <a:off x="0" y="0"/>
          <a:ext cx="0" cy="0"/>
          <a:chOff x="0" y="0"/>
          <a:chExt cx="0" cy="0"/>
        </a:xfrm>
      </p:grpSpPr>
      <p:pic>
        <p:nvPicPr>
          <p:cNvPr id="326" name="Google Shape;326;p10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27" name="Shape 327"/>
        <p:cNvGrpSpPr/>
        <p:nvPr/>
      </p:nvGrpSpPr>
      <p:grpSpPr>
        <a:xfrm>
          <a:off x="0" y="0"/>
          <a:ext cx="0" cy="0"/>
          <a:chOff x="0" y="0"/>
          <a:chExt cx="0" cy="0"/>
        </a:xfrm>
      </p:grpSpPr>
      <p:pic>
        <p:nvPicPr>
          <p:cNvPr id="328" name="Google Shape;328;p10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1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11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32" name="Shape 332"/>
        <p:cNvGrpSpPr/>
        <p:nvPr/>
      </p:nvGrpSpPr>
      <p:grpSpPr>
        <a:xfrm>
          <a:off x="0" y="0"/>
          <a:ext cx="0" cy="0"/>
          <a:chOff x="0" y="0"/>
          <a:chExt cx="0" cy="0"/>
        </a:xfrm>
      </p:grpSpPr>
      <p:pic>
        <p:nvPicPr>
          <p:cNvPr id="333" name="Google Shape;333;p1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334" name="Shape 334"/>
        <p:cNvGrpSpPr/>
        <p:nvPr/>
      </p:nvGrpSpPr>
      <p:grpSpPr>
        <a:xfrm>
          <a:off x="0" y="0"/>
          <a:ext cx="0" cy="0"/>
          <a:chOff x="0" y="0"/>
          <a:chExt cx="0" cy="0"/>
        </a:xfrm>
      </p:grpSpPr>
      <p:pic>
        <p:nvPicPr>
          <p:cNvPr id="335" name="Google Shape;335;p1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
    <p:spTree>
      <p:nvGrpSpPr>
        <p:cNvPr id="336" name="Shape 336"/>
        <p:cNvGrpSpPr/>
        <p:nvPr/>
      </p:nvGrpSpPr>
      <p:grpSpPr>
        <a:xfrm>
          <a:off x="0" y="0"/>
          <a:ext cx="0" cy="0"/>
          <a:chOff x="0" y="0"/>
          <a:chExt cx="0" cy="0"/>
        </a:xfrm>
      </p:grpSpPr>
      <p:pic>
        <p:nvPicPr>
          <p:cNvPr id="337" name="Google Shape;337;p11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1">
    <p:bg>
      <p:bgPr>
        <a:blipFill>
          <a:blip r:embed="rId2">
            <a:alphaModFix/>
          </a:blip>
          <a:stretch>
            <a:fillRect/>
          </a:stretch>
        </a:blipFill>
      </p:bgPr>
    </p:bg>
    <p:spTree>
      <p:nvGrpSpPr>
        <p:cNvPr id="338" name="Shape 338"/>
        <p:cNvGrpSpPr/>
        <p:nvPr/>
      </p:nvGrpSpPr>
      <p:grpSpPr>
        <a:xfrm>
          <a:off x="0" y="0"/>
          <a:ext cx="0" cy="0"/>
          <a:chOff x="0" y="0"/>
          <a:chExt cx="0" cy="0"/>
        </a:xfrm>
      </p:grpSpPr>
      <p:pic>
        <p:nvPicPr>
          <p:cNvPr id="339" name="Google Shape;339;p1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340" name="Shape 340"/>
        <p:cNvGrpSpPr/>
        <p:nvPr/>
      </p:nvGrpSpPr>
      <p:grpSpPr>
        <a:xfrm>
          <a:off x="0" y="0"/>
          <a:ext cx="0" cy="0"/>
          <a:chOff x="0" y="0"/>
          <a:chExt cx="0" cy="0"/>
        </a:xfrm>
      </p:grpSpPr>
      <p:sp>
        <p:nvSpPr>
          <p:cNvPr id="341" name="Google Shape;341;p11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1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43" name="Shape 343"/>
        <p:cNvGrpSpPr/>
        <p:nvPr/>
      </p:nvGrpSpPr>
      <p:grpSpPr>
        <a:xfrm>
          <a:off x="0" y="0"/>
          <a:ext cx="0" cy="0"/>
          <a:chOff x="0" y="0"/>
          <a:chExt cx="0" cy="0"/>
        </a:xfrm>
      </p:grpSpPr>
      <p:pic>
        <p:nvPicPr>
          <p:cNvPr id="344" name="Google Shape;344;p1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345" name="Shape 345"/>
        <p:cNvGrpSpPr/>
        <p:nvPr/>
      </p:nvGrpSpPr>
      <p:grpSpPr>
        <a:xfrm>
          <a:off x="0" y="0"/>
          <a:ext cx="0" cy="0"/>
          <a:chOff x="0" y="0"/>
          <a:chExt cx="0" cy="0"/>
        </a:xfrm>
      </p:grpSpPr>
      <p:sp>
        <p:nvSpPr>
          <p:cNvPr id="346" name="Google Shape;346;p1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1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2" name="Shape 352"/>
        <p:cNvGrpSpPr/>
        <p:nvPr/>
      </p:nvGrpSpPr>
      <p:grpSpPr>
        <a:xfrm>
          <a:off x="0" y="0"/>
          <a:ext cx="0" cy="0"/>
          <a:chOff x="0" y="0"/>
          <a:chExt cx="0" cy="0"/>
        </a:xfrm>
      </p:grpSpPr>
      <p:sp>
        <p:nvSpPr>
          <p:cNvPr id="353" name="Google Shape;353;p1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54" name="Google Shape;354;p1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5" name="Google Shape;355;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6" name="Shape 356"/>
        <p:cNvGrpSpPr/>
        <p:nvPr/>
      </p:nvGrpSpPr>
      <p:grpSpPr>
        <a:xfrm>
          <a:off x="0" y="0"/>
          <a:ext cx="0" cy="0"/>
          <a:chOff x="0" y="0"/>
          <a:chExt cx="0" cy="0"/>
        </a:xfrm>
      </p:grpSpPr>
      <p:sp>
        <p:nvSpPr>
          <p:cNvPr id="357" name="Google Shape;357;p12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8" name="Google Shape;358;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9" name="Shape 359"/>
        <p:cNvGrpSpPr/>
        <p:nvPr/>
      </p:nvGrpSpPr>
      <p:grpSpPr>
        <a:xfrm>
          <a:off x="0" y="0"/>
          <a:ext cx="0" cy="0"/>
          <a:chOff x="0" y="0"/>
          <a:chExt cx="0" cy="0"/>
        </a:xfrm>
      </p:grpSpPr>
      <p:sp>
        <p:nvSpPr>
          <p:cNvPr id="360" name="Google Shape;360;p1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1" name="Google Shape;361;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62" name="Google Shape;362;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3" name="Shape 363"/>
        <p:cNvGrpSpPr/>
        <p:nvPr/>
      </p:nvGrpSpPr>
      <p:grpSpPr>
        <a:xfrm>
          <a:off x="0" y="0"/>
          <a:ext cx="0" cy="0"/>
          <a:chOff x="0" y="0"/>
          <a:chExt cx="0" cy="0"/>
        </a:xfrm>
      </p:grpSpPr>
      <p:sp>
        <p:nvSpPr>
          <p:cNvPr id="364" name="Google Shape;364;p1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 name="Google Shape;365;p12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6" name="Google Shape;366;p12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7" name="Google Shape;367;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8" name="Shape 368"/>
        <p:cNvGrpSpPr/>
        <p:nvPr/>
      </p:nvGrpSpPr>
      <p:grpSpPr>
        <a:xfrm>
          <a:off x="0" y="0"/>
          <a:ext cx="0" cy="0"/>
          <a:chOff x="0" y="0"/>
          <a:chExt cx="0" cy="0"/>
        </a:xfrm>
      </p:grpSpPr>
      <p:sp>
        <p:nvSpPr>
          <p:cNvPr id="369" name="Google Shape;369;p1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0" name="Google Shape;370;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1" name="Shape 371"/>
        <p:cNvGrpSpPr/>
        <p:nvPr/>
      </p:nvGrpSpPr>
      <p:grpSpPr>
        <a:xfrm>
          <a:off x="0" y="0"/>
          <a:ext cx="0" cy="0"/>
          <a:chOff x="0" y="0"/>
          <a:chExt cx="0" cy="0"/>
        </a:xfrm>
      </p:grpSpPr>
      <p:sp>
        <p:nvSpPr>
          <p:cNvPr id="372" name="Google Shape;372;p12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3" name="Google Shape;373;p12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4" name="Google Shape;374;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5" name="Shape 375"/>
        <p:cNvGrpSpPr/>
        <p:nvPr/>
      </p:nvGrpSpPr>
      <p:grpSpPr>
        <a:xfrm>
          <a:off x="0" y="0"/>
          <a:ext cx="0" cy="0"/>
          <a:chOff x="0" y="0"/>
          <a:chExt cx="0" cy="0"/>
        </a:xfrm>
      </p:grpSpPr>
      <p:sp>
        <p:nvSpPr>
          <p:cNvPr id="376" name="Google Shape;376;p12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7" name="Google Shape;377;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8" name="Shape 378"/>
        <p:cNvGrpSpPr/>
        <p:nvPr/>
      </p:nvGrpSpPr>
      <p:grpSpPr>
        <a:xfrm>
          <a:off x="0" y="0"/>
          <a:ext cx="0" cy="0"/>
          <a:chOff x="0" y="0"/>
          <a:chExt cx="0" cy="0"/>
        </a:xfrm>
      </p:grpSpPr>
      <p:sp>
        <p:nvSpPr>
          <p:cNvPr id="379" name="Google Shape;379;p1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2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1" name="Google Shape;381;p12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82" name="Google Shape;382;p12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83" name="Google Shape;383;p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SzPts val="1800"/>
              <a:buNone/>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4" name="Shape 384"/>
        <p:cNvGrpSpPr/>
        <p:nvPr/>
      </p:nvGrpSpPr>
      <p:grpSpPr>
        <a:xfrm>
          <a:off x="0" y="0"/>
          <a:ext cx="0" cy="0"/>
          <a:chOff x="0" y="0"/>
          <a:chExt cx="0" cy="0"/>
        </a:xfrm>
      </p:grpSpPr>
      <p:sp>
        <p:nvSpPr>
          <p:cNvPr id="385" name="Google Shape;385;p12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86" name="Google Shape;386;p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7" name="Shape 387"/>
        <p:cNvGrpSpPr/>
        <p:nvPr/>
      </p:nvGrpSpPr>
      <p:grpSpPr>
        <a:xfrm>
          <a:off x="0" y="0"/>
          <a:ext cx="0" cy="0"/>
          <a:chOff x="0" y="0"/>
          <a:chExt cx="0" cy="0"/>
        </a:xfrm>
      </p:grpSpPr>
      <p:sp>
        <p:nvSpPr>
          <p:cNvPr id="388" name="Google Shape;388;p12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9" name="Google Shape;389;p12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90" name="Google Shape;390;p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1" name="Shape 391"/>
        <p:cNvGrpSpPr/>
        <p:nvPr/>
      </p:nvGrpSpPr>
      <p:grpSpPr>
        <a:xfrm>
          <a:off x="0" y="0"/>
          <a:ext cx="0" cy="0"/>
          <a:chOff x="0" y="0"/>
          <a:chExt cx="0" cy="0"/>
        </a:xfrm>
      </p:grpSpPr>
      <p:sp>
        <p:nvSpPr>
          <p:cNvPr id="392" name="Google Shape;392;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93" name="Shape 393"/>
        <p:cNvGrpSpPr/>
        <p:nvPr/>
      </p:nvGrpSpPr>
      <p:grpSpPr>
        <a:xfrm>
          <a:off x="0" y="0"/>
          <a:ext cx="0" cy="0"/>
          <a:chOff x="0" y="0"/>
          <a:chExt cx="0" cy="0"/>
        </a:xfrm>
      </p:grpSpPr>
      <p:pic>
        <p:nvPicPr>
          <p:cNvPr id="394" name="Google Shape;394;p1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95" name="Shape 395"/>
        <p:cNvGrpSpPr/>
        <p:nvPr/>
      </p:nvGrpSpPr>
      <p:grpSpPr>
        <a:xfrm>
          <a:off x="0" y="0"/>
          <a:ext cx="0" cy="0"/>
          <a:chOff x="0" y="0"/>
          <a:chExt cx="0" cy="0"/>
        </a:xfrm>
      </p:grpSpPr>
      <p:pic>
        <p:nvPicPr>
          <p:cNvPr id="396" name="Google Shape;396;p1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97" name="Shape 397"/>
        <p:cNvGrpSpPr/>
        <p:nvPr/>
      </p:nvGrpSpPr>
      <p:grpSpPr>
        <a:xfrm>
          <a:off x="0" y="0"/>
          <a:ext cx="0" cy="0"/>
          <a:chOff x="0" y="0"/>
          <a:chExt cx="0" cy="0"/>
        </a:xfrm>
      </p:grpSpPr>
      <p:pic>
        <p:nvPicPr>
          <p:cNvPr id="398" name="Google Shape;398;p13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99" name="Shape 399"/>
        <p:cNvGrpSpPr/>
        <p:nvPr/>
      </p:nvGrpSpPr>
      <p:grpSpPr>
        <a:xfrm>
          <a:off x="0" y="0"/>
          <a:ext cx="0" cy="0"/>
          <a:chOff x="0" y="0"/>
          <a:chExt cx="0" cy="0"/>
        </a:xfrm>
      </p:grpSpPr>
      <p:pic>
        <p:nvPicPr>
          <p:cNvPr id="400" name="Google Shape;400;p1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401" name="Shape 401"/>
        <p:cNvGrpSpPr/>
        <p:nvPr/>
      </p:nvGrpSpPr>
      <p:grpSpPr>
        <a:xfrm>
          <a:off x="0" y="0"/>
          <a:ext cx="0" cy="0"/>
          <a:chOff x="0" y="0"/>
          <a:chExt cx="0" cy="0"/>
        </a:xfrm>
      </p:grpSpPr>
      <p:pic>
        <p:nvPicPr>
          <p:cNvPr id="402" name="Google Shape;402;p1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403" name="Shape 403"/>
        <p:cNvGrpSpPr/>
        <p:nvPr/>
      </p:nvGrpSpPr>
      <p:grpSpPr>
        <a:xfrm>
          <a:off x="0" y="0"/>
          <a:ext cx="0" cy="0"/>
          <a:chOff x="0" y="0"/>
          <a:chExt cx="0" cy="0"/>
        </a:xfrm>
      </p:grpSpPr>
      <p:pic>
        <p:nvPicPr>
          <p:cNvPr id="404" name="Google Shape;404;p1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05" name="Shape 405"/>
        <p:cNvGrpSpPr/>
        <p:nvPr/>
      </p:nvGrpSpPr>
      <p:grpSpPr>
        <a:xfrm>
          <a:off x="0" y="0"/>
          <a:ext cx="0" cy="0"/>
          <a:chOff x="0" y="0"/>
          <a:chExt cx="0" cy="0"/>
        </a:xfrm>
      </p:grpSpPr>
      <p:pic>
        <p:nvPicPr>
          <p:cNvPr id="406" name="Google Shape;406;p1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5" name="Google Shape;55;p1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407" name="Shape 407"/>
        <p:cNvGrpSpPr/>
        <p:nvPr/>
      </p:nvGrpSpPr>
      <p:grpSpPr>
        <a:xfrm>
          <a:off x="0" y="0"/>
          <a:ext cx="0" cy="0"/>
          <a:chOff x="0" y="0"/>
          <a:chExt cx="0" cy="0"/>
        </a:xfrm>
      </p:grpSpPr>
      <p:pic>
        <p:nvPicPr>
          <p:cNvPr id="408" name="Google Shape;408;p13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409" name="Shape 409"/>
        <p:cNvGrpSpPr/>
        <p:nvPr/>
      </p:nvGrpSpPr>
      <p:grpSpPr>
        <a:xfrm>
          <a:off x="0" y="0"/>
          <a:ext cx="0" cy="0"/>
          <a:chOff x="0" y="0"/>
          <a:chExt cx="0" cy="0"/>
        </a:xfrm>
      </p:grpSpPr>
      <p:pic>
        <p:nvPicPr>
          <p:cNvPr id="410" name="Google Shape;410;p1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411" name="Shape 411"/>
        <p:cNvGrpSpPr/>
        <p:nvPr/>
      </p:nvGrpSpPr>
      <p:grpSpPr>
        <a:xfrm>
          <a:off x="0" y="0"/>
          <a:ext cx="0" cy="0"/>
          <a:chOff x="0" y="0"/>
          <a:chExt cx="0" cy="0"/>
        </a:xfrm>
      </p:grpSpPr>
      <p:pic>
        <p:nvPicPr>
          <p:cNvPr id="412" name="Google Shape;412;p1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413" name="Shape 413"/>
        <p:cNvGrpSpPr/>
        <p:nvPr/>
      </p:nvGrpSpPr>
      <p:grpSpPr>
        <a:xfrm>
          <a:off x="0" y="0"/>
          <a:ext cx="0" cy="0"/>
          <a:chOff x="0" y="0"/>
          <a:chExt cx="0" cy="0"/>
        </a:xfrm>
      </p:grpSpPr>
      <p:pic>
        <p:nvPicPr>
          <p:cNvPr id="414" name="Google Shape;414;p14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415" name="Shape 415"/>
        <p:cNvGrpSpPr/>
        <p:nvPr/>
      </p:nvGrpSpPr>
      <p:grpSpPr>
        <a:xfrm>
          <a:off x="0" y="0"/>
          <a:ext cx="0" cy="0"/>
          <a:chOff x="0" y="0"/>
          <a:chExt cx="0" cy="0"/>
        </a:xfrm>
      </p:grpSpPr>
      <p:pic>
        <p:nvPicPr>
          <p:cNvPr id="416" name="Google Shape;416;p14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21" name="Shape 421"/>
        <p:cNvGrpSpPr/>
        <p:nvPr/>
      </p:nvGrpSpPr>
      <p:grpSpPr>
        <a:xfrm>
          <a:off x="0" y="0"/>
          <a:ext cx="0" cy="0"/>
          <a:chOff x="0" y="0"/>
          <a:chExt cx="0" cy="0"/>
        </a:xfrm>
      </p:grpSpPr>
      <p:pic>
        <p:nvPicPr>
          <p:cNvPr id="422" name="Google Shape;422;p14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423" name="Shape 423"/>
        <p:cNvGrpSpPr/>
        <p:nvPr/>
      </p:nvGrpSpPr>
      <p:grpSpPr>
        <a:xfrm>
          <a:off x="0" y="0"/>
          <a:ext cx="0" cy="0"/>
          <a:chOff x="0" y="0"/>
          <a:chExt cx="0" cy="0"/>
        </a:xfrm>
      </p:grpSpPr>
      <p:pic>
        <p:nvPicPr>
          <p:cNvPr id="424" name="Google Shape;424;p14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425" name="Shape 425"/>
        <p:cNvGrpSpPr/>
        <p:nvPr/>
      </p:nvGrpSpPr>
      <p:grpSpPr>
        <a:xfrm>
          <a:off x="0" y="0"/>
          <a:ext cx="0" cy="0"/>
          <a:chOff x="0" y="0"/>
          <a:chExt cx="0" cy="0"/>
        </a:xfrm>
      </p:grpSpPr>
      <p:pic>
        <p:nvPicPr>
          <p:cNvPr id="426" name="Google Shape;426;p14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27" name="Shape 427"/>
        <p:cNvGrpSpPr/>
        <p:nvPr/>
      </p:nvGrpSpPr>
      <p:grpSpPr>
        <a:xfrm>
          <a:off x="0" y="0"/>
          <a:ext cx="0" cy="0"/>
          <a:chOff x="0" y="0"/>
          <a:chExt cx="0" cy="0"/>
        </a:xfrm>
      </p:grpSpPr>
      <p:pic>
        <p:nvPicPr>
          <p:cNvPr id="428" name="Google Shape;428;p14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id="430" name="Google Shape;430;p14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3">
  <p:cSld name="SECTION_HEADER_1_5">
    <p:bg>
      <p:bgPr>
        <a:blipFill>
          <a:blip r:embed="rId2">
            <a:alphaModFix/>
          </a:blip>
          <a:stretch>
            <a:fillRect/>
          </a:stretch>
        </a:blipFill>
      </p:bgPr>
    </p:bg>
    <p:spTree>
      <p:nvGrpSpPr>
        <p:cNvPr id="431" name="Shape 431"/>
        <p:cNvGrpSpPr/>
        <p:nvPr/>
      </p:nvGrpSpPr>
      <p:grpSpPr>
        <a:xfrm>
          <a:off x="0" y="0"/>
          <a:ext cx="0" cy="0"/>
          <a:chOff x="0" y="0"/>
          <a:chExt cx="0" cy="0"/>
        </a:xfrm>
      </p:grpSpPr>
      <p:pic>
        <p:nvPicPr>
          <p:cNvPr id="432" name="Google Shape;432;p14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3" name="Shape 433"/>
        <p:cNvGrpSpPr/>
        <p:nvPr/>
      </p:nvGrpSpPr>
      <p:grpSpPr>
        <a:xfrm>
          <a:off x="0" y="0"/>
          <a:ext cx="0" cy="0"/>
          <a:chOff x="0" y="0"/>
          <a:chExt cx="0" cy="0"/>
        </a:xfrm>
      </p:grpSpPr>
      <p:sp>
        <p:nvSpPr>
          <p:cNvPr id="434" name="Google Shape;434;p1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35" name="Google Shape;435;p1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436" name="Google Shape;436;p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7" name="Shape 437"/>
        <p:cNvGrpSpPr/>
        <p:nvPr/>
      </p:nvGrpSpPr>
      <p:grpSpPr>
        <a:xfrm>
          <a:off x="0" y="0"/>
          <a:ext cx="0" cy="0"/>
          <a:chOff x="0" y="0"/>
          <a:chExt cx="0" cy="0"/>
        </a:xfrm>
      </p:grpSpPr>
      <p:sp>
        <p:nvSpPr>
          <p:cNvPr id="438" name="Google Shape;438;p1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39" name="Google Shape;439;p15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0" name="Google Shape;440;p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1" name="Shape 441"/>
        <p:cNvGrpSpPr/>
        <p:nvPr/>
      </p:nvGrpSpPr>
      <p:grpSpPr>
        <a:xfrm>
          <a:off x="0" y="0"/>
          <a:ext cx="0" cy="0"/>
          <a:chOff x="0" y="0"/>
          <a:chExt cx="0" cy="0"/>
        </a:xfrm>
      </p:grpSpPr>
      <p:sp>
        <p:nvSpPr>
          <p:cNvPr id="442" name="Google Shape;442;p15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443" name="Google Shape;443;p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4" name="Shape 444"/>
        <p:cNvGrpSpPr/>
        <p:nvPr/>
      </p:nvGrpSpPr>
      <p:grpSpPr>
        <a:xfrm>
          <a:off x="0" y="0"/>
          <a:ext cx="0" cy="0"/>
          <a:chOff x="0" y="0"/>
          <a:chExt cx="0" cy="0"/>
        </a:xfrm>
      </p:grpSpPr>
      <p:sp>
        <p:nvSpPr>
          <p:cNvPr id="445" name="Google Shape;445;p1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46" name="Google Shape;446;p15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47" name="Google Shape;447;p15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48" name="Google Shape;448;p1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9" name="Shape 449"/>
        <p:cNvGrpSpPr/>
        <p:nvPr/>
      </p:nvGrpSpPr>
      <p:grpSpPr>
        <a:xfrm>
          <a:off x="0" y="0"/>
          <a:ext cx="0" cy="0"/>
          <a:chOff x="0" y="0"/>
          <a:chExt cx="0" cy="0"/>
        </a:xfrm>
      </p:grpSpPr>
      <p:sp>
        <p:nvSpPr>
          <p:cNvPr id="450" name="Google Shape;450;p1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51" name="Google Shape;451;p1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2" name="Shape 452"/>
        <p:cNvGrpSpPr/>
        <p:nvPr/>
      </p:nvGrpSpPr>
      <p:grpSpPr>
        <a:xfrm>
          <a:off x="0" y="0"/>
          <a:ext cx="0" cy="0"/>
          <a:chOff x="0" y="0"/>
          <a:chExt cx="0" cy="0"/>
        </a:xfrm>
      </p:grpSpPr>
      <p:sp>
        <p:nvSpPr>
          <p:cNvPr id="453" name="Google Shape;453;p15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454" name="Google Shape;454;p15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55" name="Google Shape;455;p1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6" name="Shape 456"/>
        <p:cNvGrpSpPr/>
        <p:nvPr/>
      </p:nvGrpSpPr>
      <p:grpSpPr>
        <a:xfrm>
          <a:off x="0" y="0"/>
          <a:ext cx="0" cy="0"/>
          <a:chOff x="0" y="0"/>
          <a:chExt cx="0" cy="0"/>
        </a:xfrm>
      </p:grpSpPr>
      <p:sp>
        <p:nvSpPr>
          <p:cNvPr id="457" name="Google Shape;457;p15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458" name="Google Shape;458;p1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9" name="Shape 459"/>
        <p:cNvGrpSpPr/>
        <p:nvPr/>
      </p:nvGrpSpPr>
      <p:grpSpPr>
        <a:xfrm>
          <a:off x="0" y="0"/>
          <a:ext cx="0" cy="0"/>
          <a:chOff x="0" y="0"/>
          <a:chExt cx="0" cy="0"/>
        </a:xfrm>
      </p:grpSpPr>
      <p:sp>
        <p:nvSpPr>
          <p:cNvPr id="460" name="Google Shape;460;p15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5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462" name="Google Shape;462;p15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63" name="Google Shape;463;p15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464" name="Google Shape;464;p1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5" name="Shape 465"/>
        <p:cNvGrpSpPr/>
        <p:nvPr/>
      </p:nvGrpSpPr>
      <p:grpSpPr>
        <a:xfrm>
          <a:off x="0" y="0"/>
          <a:ext cx="0" cy="0"/>
          <a:chOff x="0" y="0"/>
          <a:chExt cx="0" cy="0"/>
        </a:xfrm>
      </p:grpSpPr>
      <p:sp>
        <p:nvSpPr>
          <p:cNvPr id="466" name="Google Shape;466;p15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7" name="Google Shape;467;p1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58" name="Shape 58"/>
        <p:cNvGrpSpPr/>
        <p:nvPr/>
      </p:nvGrpSpPr>
      <p:grpSpPr>
        <a:xfrm>
          <a:off x="0" y="0"/>
          <a:ext cx="0" cy="0"/>
          <a:chOff x="0" y="0"/>
          <a:chExt cx="0" cy="0"/>
        </a:xfrm>
      </p:grpSpPr>
      <p:pic>
        <p:nvPicPr>
          <p:cNvPr id="59" name="Google Shape;59;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8" name="Shape 468"/>
        <p:cNvGrpSpPr/>
        <p:nvPr/>
      </p:nvGrpSpPr>
      <p:grpSpPr>
        <a:xfrm>
          <a:off x="0" y="0"/>
          <a:ext cx="0" cy="0"/>
          <a:chOff x="0" y="0"/>
          <a:chExt cx="0" cy="0"/>
        </a:xfrm>
      </p:grpSpPr>
      <p:sp>
        <p:nvSpPr>
          <p:cNvPr id="469" name="Google Shape;469;p15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470" name="Google Shape;470;p15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471" name="Google Shape;471;p1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2" name="Shape 472"/>
        <p:cNvGrpSpPr/>
        <p:nvPr/>
      </p:nvGrpSpPr>
      <p:grpSpPr>
        <a:xfrm>
          <a:off x="0" y="0"/>
          <a:ext cx="0" cy="0"/>
          <a:chOff x="0" y="0"/>
          <a:chExt cx="0" cy="0"/>
        </a:xfrm>
      </p:grpSpPr>
      <p:sp>
        <p:nvSpPr>
          <p:cNvPr id="473" name="Google Shape;473;p1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74" name="Shape 474"/>
        <p:cNvGrpSpPr/>
        <p:nvPr/>
      </p:nvGrpSpPr>
      <p:grpSpPr>
        <a:xfrm>
          <a:off x="0" y="0"/>
          <a:ext cx="0" cy="0"/>
          <a:chOff x="0" y="0"/>
          <a:chExt cx="0" cy="0"/>
        </a:xfrm>
      </p:grpSpPr>
      <p:pic>
        <p:nvPicPr>
          <p:cNvPr id="475" name="Google Shape;475;p16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2">
  <p:cSld name="SECTION_HEADER_1_4">
    <p:bg>
      <p:bgPr>
        <a:blipFill>
          <a:blip r:embed="rId2">
            <a:alphaModFix/>
          </a:blip>
          <a:stretch>
            <a:fillRect/>
          </a:stretch>
        </a:blipFill>
      </p:bgPr>
    </p:bg>
    <p:spTree>
      <p:nvGrpSpPr>
        <p:cNvPr id="476" name="Shape 476"/>
        <p:cNvGrpSpPr/>
        <p:nvPr/>
      </p:nvGrpSpPr>
      <p:grpSpPr>
        <a:xfrm>
          <a:off x="0" y="0"/>
          <a:ext cx="0" cy="0"/>
          <a:chOff x="0" y="0"/>
          <a:chExt cx="0" cy="0"/>
        </a:xfrm>
      </p:grpSpPr>
      <p:pic>
        <p:nvPicPr>
          <p:cNvPr id="477" name="Google Shape;477;p16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82" name="Shape 482"/>
        <p:cNvGrpSpPr/>
        <p:nvPr/>
      </p:nvGrpSpPr>
      <p:grpSpPr>
        <a:xfrm>
          <a:off x="0" y="0"/>
          <a:ext cx="0" cy="0"/>
          <a:chOff x="0" y="0"/>
          <a:chExt cx="0" cy="0"/>
        </a:xfrm>
      </p:grpSpPr>
      <p:sp>
        <p:nvSpPr>
          <p:cNvPr id="483" name="Google Shape;483;p16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4" name="Google Shape;484;p16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85" name="Google Shape;485;p16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86" name="Shape 486"/>
        <p:cNvGrpSpPr/>
        <p:nvPr/>
      </p:nvGrpSpPr>
      <p:grpSpPr>
        <a:xfrm>
          <a:off x="0" y="0"/>
          <a:ext cx="0" cy="0"/>
          <a:chOff x="0" y="0"/>
          <a:chExt cx="0" cy="0"/>
        </a:xfrm>
      </p:grpSpPr>
      <p:pic>
        <p:nvPicPr>
          <p:cNvPr id="487" name="Google Shape;487;p16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88" name="Shape 488"/>
        <p:cNvGrpSpPr/>
        <p:nvPr/>
      </p:nvGrpSpPr>
      <p:grpSpPr>
        <a:xfrm>
          <a:off x="0" y="0"/>
          <a:ext cx="0" cy="0"/>
          <a:chOff x="0" y="0"/>
          <a:chExt cx="0" cy="0"/>
        </a:xfrm>
      </p:grpSpPr>
      <p:pic>
        <p:nvPicPr>
          <p:cNvPr id="489" name="Google Shape;489;p16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90" name="Google Shape;490;p165"/>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491" name="Shape 491"/>
        <p:cNvGrpSpPr/>
        <p:nvPr/>
      </p:nvGrpSpPr>
      <p:grpSpPr>
        <a:xfrm>
          <a:off x="0" y="0"/>
          <a:ext cx="0" cy="0"/>
          <a:chOff x="0" y="0"/>
          <a:chExt cx="0" cy="0"/>
        </a:xfrm>
      </p:grpSpPr>
      <p:pic>
        <p:nvPicPr>
          <p:cNvPr id="492" name="Google Shape;492;p16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93" name="Shape 493"/>
        <p:cNvGrpSpPr/>
        <p:nvPr/>
      </p:nvGrpSpPr>
      <p:grpSpPr>
        <a:xfrm>
          <a:off x="0" y="0"/>
          <a:ext cx="0" cy="0"/>
          <a:chOff x="0" y="0"/>
          <a:chExt cx="0" cy="0"/>
        </a:xfrm>
      </p:grpSpPr>
      <p:pic>
        <p:nvPicPr>
          <p:cNvPr id="494" name="Google Shape;494;p16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495" name="Shape 495"/>
        <p:cNvGrpSpPr/>
        <p:nvPr/>
      </p:nvGrpSpPr>
      <p:grpSpPr>
        <a:xfrm>
          <a:off x="0" y="0"/>
          <a:ext cx="0" cy="0"/>
          <a:chOff x="0" y="0"/>
          <a:chExt cx="0" cy="0"/>
        </a:xfrm>
      </p:grpSpPr>
      <p:sp>
        <p:nvSpPr>
          <p:cNvPr id="496" name="Google Shape;496;p1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16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60" name="Shape 60"/>
        <p:cNvGrpSpPr/>
        <p:nvPr/>
      </p:nvGrpSpPr>
      <p:grpSpPr>
        <a:xfrm>
          <a:off x="0" y="0"/>
          <a:ext cx="0" cy="0"/>
          <a:chOff x="0" y="0"/>
          <a:chExt cx="0" cy="0"/>
        </a:xfrm>
      </p:grpSpPr>
      <p:pic>
        <p:nvPicPr>
          <p:cNvPr id="61" name="Google Shape;61;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98" name="Shape 498"/>
        <p:cNvGrpSpPr/>
        <p:nvPr/>
      </p:nvGrpSpPr>
      <p:grpSpPr>
        <a:xfrm>
          <a:off x="0" y="0"/>
          <a:ext cx="0" cy="0"/>
          <a:chOff x="0" y="0"/>
          <a:chExt cx="0" cy="0"/>
        </a:xfrm>
      </p:grpSpPr>
      <p:pic>
        <p:nvPicPr>
          <p:cNvPr id="499" name="Google Shape;499;p16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00" name="Shape 500"/>
        <p:cNvGrpSpPr/>
        <p:nvPr/>
      </p:nvGrpSpPr>
      <p:grpSpPr>
        <a:xfrm>
          <a:off x="0" y="0"/>
          <a:ext cx="0" cy="0"/>
          <a:chOff x="0" y="0"/>
          <a:chExt cx="0" cy="0"/>
        </a:xfrm>
      </p:grpSpPr>
      <p:pic>
        <p:nvPicPr>
          <p:cNvPr id="501" name="Google Shape;501;p1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2" name="Shape 502"/>
        <p:cNvGrpSpPr/>
        <p:nvPr/>
      </p:nvGrpSpPr>
      <p:grpSpPr>
        <a:xfrm>
          <a:off x="0" y="0"/>
          <a:ext cx="0" cy="0"/>
          <a:chOff x="0" y="0"/>
          <a:chExt cx="0" cy="0"/>
        </a:xfrm>
      </p:grpSpPr>
      <p:pic>
        <p:nvPicPr>
          <p:cNvPr id="503" name="Google Shape;503;p17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504" name="Shape 504"/>
        <p:cNvGrpSpPr/>
        <p:nvPr/>
      </p:nvGrpSpPr>
      <p:grpSpPr>
        <a:xfrm>
          <a:off x="0" y="0"/>
          <a:ext cx="0" cy="0"/>
          <a:chOff x="0" y="0"/>
          <a:chExt cx="0" cy="0"/>
        </a:xfrm>
      </p:grpSpPr>
      <p:pic>
        <p:nvPicPr>
          <p:cNvPr id="505" name="Google Shape;505;p17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506" name="Shape 506"/>
        <p:cNvGrpSpPr/>
        <p:nvPr/>
      </p:nvGrpSpPr>
      <p:grpSpPr>
        <a:xfrm>
          <a:off x="0" y="0"/>
          <a:ext cx="0" cy="0"/>
          <a:chOff x="0" y="0"/>
          <a:chExt cx="0" cy="0"/>
        </a:xfrm>
      </p:grpSpPr>
      <p:pic>
        <p:nvPicPr>
          <p:cNvPr id="507" name="Google Shape;507;p17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508" name="Shape 508"/>
        <p:cNvGrpSpPr/>
        <p:nvPr/>
      </p:nvGrpSpPr>
      <p:grpSpPr>
        <a:xfrm>
          <a:off x="0" y="0"/>
          <a:ext cx="0" cy="0"/>
          <a:chOff x="0" y="0"/>
          <a:chExt cx="0" cy="0"/>
        </a:xfrm>
      </p:grpSpPr>
      <p:sp>
        <p:nvSpPr>
          <p:cNvPr id="509" name="Google Shape;509;p17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1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511" name="Shape 511"/>
        <p:cNvGrpSpPr/>
        <p:nvPr/>
      </p:nvGrpSpPr>
      <p:grpSpPr>
        <a:xfrm>
          <a:off x="0" y="0"/>
          <a:ext cx="0" cy="0"/>
          <a:chOff x="0" y="0"/>
          <a:chExt cx="0" cy="0"/>
        </a:xfrm>
      </p:grpSpPr>
      <p:pic>
        <p:nvPicPr>
          <p:cNvPr id="512" name="Google Shape;512;p1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513" name="Shape 513"/>
        <p:cNvGrpSpPr/>
        <p:nvPr/>
      </p:nvGrpSpPr>
      <p:grpSpPr>
        <a:xfrm>
          <a:off x="0" y="0"/>
          <a:ext cx="0" cy="0"/>
          <a:chOff x="0" y="0"/>
          <a:chExt cx="0" cy="0"/>
        </a:xfrm>
      </p:grpSpPr>
      <p:pic>
        <p:nvPicPr>
          <p:cNvPr id="514" name="Google Shape;514;p1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515" name="Shape 515"/>
        <p:cNvGrpSpPr/>
        <p:nvPr/>
      </p:nvGrpSpPr>
      <p:grpSpPr>
        <a:xfrm>
          <a:off x="0" y="0"/>
          <a:ext cx="0" cy="0"/>
          <a:chOff x="0" y="0"/>
          <a:chExt cx="0" cy="0"/>
        </a:xfrm>
      </p:grpSpPr>
      <p:pic>
        <p:nvPicPr>
          <p:cNvPr id="516" name="Google Shape;516;p17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62" name="Shape 62"/>
        <p:cNvGrpSpPr/>
        <p:nvPr/>
      </p:nvGrpSpPr>
      <p:grpSpPr>
        <a:xfrm>
          <a:off x="0" y="0"/>
          <a:ext cx="0" cy="0"/>
          <a:chOff x="0" y="0"/>
          <a:chExt cx="0" cy="0"/>
        </a:xfrm>
      </p:grpSpPr>
      <p:pic>
        <p:nvPicPr>
          <p:cNvPr id="63" name="Google Shape;63;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2" name="Google Shape;72;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 name="Google Shape;76;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7" name="Google Shape;7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2" name="Google Shape;8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 name="Shape 83"/>
        <p:cNvGrpSpPr/>
        <p:nvPr/>
      </p:nvGrpSpPr>
      <p:grpSpPr>
        <a:xfrm>
          <a:off x="0" y="0"/>
          <a:ext cx="0" cy="0"/>
          <a:chOff x="0" y="0"/>
          <a:chExt cx="0" cy="0"/>
        </a:xfrm>
      </p:grpSpPr>
      <p:sp>
        <p:nvSpPr>
          <p:cNvPr id="84" name="Google Shape;84;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5" name="Google Shape;85;p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6" name="Google Shape;86;p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7" name="Google Shape;8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0" name="Google Shape;9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3" name="Google Shape;93;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4" name="Google Shape;9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5" name="Shape 95"/>
        <p:cNvGrpSpPr/>
        <p:nvPr/>
      </p:nvGrpSpPr>
      <p:grpSpPr>
        <a:xfrm>
          <a:off x="0" y="0"/>
          <a:ext cx="0" cy="0"/>
          <a:chOff x="0" y="0"/>
          <a:chExt cx="0" cy="0"/>
        </a:xfrm>
      </p:grpSpPr>
      <p:sp>
        <p:nvSpPr>
          <p:cNvPr id="96" name="Google Shape;96;p2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7" name="Google Shape;9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01" name="Google Shape;101;p2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2" name="Google Shape;102;p2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03" name="Google Shape;10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3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06" name="Google Shape;10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sp>
        <p:nvSpPr>
          <p:cNvPr id="108" name="Google Shape;108;p3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9" name="Google Shape;109;p3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10" name="Google Shape;11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3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3" name="Shape 113"/>
        <p:cNvGrpSpPr/>
        <p:nvPr/>
      </p:nvGrpSpPr>
      <p:grpSpPr>
        <a:xfrm>
          <a:off x="0" y="0"/>
          <a:ext cx="0" cy="0"/>
          <a:chOff x="0" y="0"/>
          <a:chExt cx="0" cy="0"/>
        </a:xfrm>
      </p:grpSpPr>
      <p:pic>
        <p:nvPicPr>
          <p:cNvPr id="114" name="Google Shape;114;p3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5" name="Shape 115"/>
        <p:cNvGrpSpPr/>
        <p:nvPr/>
      </p:nvGrpSpPr>
      <p:grpSpPr>
        <a:xfrm>
          <a:off x="0" y="0"/>
          <a:ext cx="0" cy="0"/>
          <a:chOff x="0" y="0"/>
          <a:chExt cx="0" cy="0"/>
        </a:xfrm>
      </p:grpSpPr>
      <p:pic>
        <p:nvPicPr>
          <p:cNvPr id="116" name="Google Shape;116;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17" name="Shape 117"/>
        <p:cNvGrpSpPr/>
        <p:nvPr/>
      </p:nvGrpSpPr>
      <p:grpSpPr>
        <a:xfrm>
          <a:off x="0" y="0"/>
          <a:ext cx="0" cy="0"/>
          <a:chOff x="0" y="0"/>
          <a:chExt cx="0" cy="0"/>
        </a:xfrm>
      </p:grpSpPr>
      <p:pic>
        <p:nvPicPr>
          <p:cNvPr id="118" name="Google Shape;118;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22" name="Shape 122"/>
        <p:cNvGrpSpPr/>
        <p:nvPr/>
      </p:nvGrpSpPr>
      <p:grpSpPr>
        <a:xfrm>
          <a:off x="0" y="0"/>
          <a:ext cx="0" cy="0"/>
          <a:chOff x="0" y="0"/>
          <a:chExt cx="0" cy="0"/>
        </a:xfrm>
      </p:grpSpPr>
      <p:pic>
        <p:nvPicPr>
          <p:cNvPr id="123" name="Google Shape;123;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_3">
    <p:spTree>
      <p:nvGrpSpPr>
        <p:cNvPr id="129" name="Shape 129"/>
        <p:cNvGrpSpPr/>
        <p:nvPr/>
      </p:nvGrpSpPr>
      <p:grpSpPr>
        <a:xfrm>
          <a:off x="0" y="0"/>
          <a:ext cx="0" cy="0"/>
          <a:chOff x="0" y="0"/>
          <a:chExt cx="0" cy="0"/>
        </a:xfrm>
      </p:grpSpPr>
      <p:pic>
        <p:nvPicPr>
          <p:cNvPr id="130" name="Google Shape;130;p4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7" name="Google Shape;137;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8" name="Google Shape;13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9" name="Shape 139"/>
        <p:cNvGrpSpPr/>
        <p:nvPr/>
      </p:nvGrpSpPr>
      <p:grpSpPr>
        <a:xfrm>
          <a:off x="0" y="0"/>
          <a:ext cx="0" cy="0"/>
          <a:chOff x="0" y="0"/>
          <a:chExt cx="0" cy="0"/>
        </a:xfrm>
      </p:grpSpPr>
      <p:sp>
        <p:nvSpPr>
          <p:cNvPr id="140" name="Google Shape;140;p43"/>
          <p:cNvSpPr txBox="1"/>
          <p:nvPr>
            <p:ph type="title"/>
          </p:nvPr>
        </p:nvSpPr>
        <p:spPr>
          <a:xfrm>
            <a:off x="1909323" y="2549350"/>
            <a:ext cx="5325300" cy="9018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2800"/>
              <a:buNone/>
              <a:defRPr b="0" i="0" sz="2500">
                <a:solidFill>
                  <a:srgbClr val="EAFF6A"/>
                </a:solidFill>
                <a:latin typeface="Tahoma"/>
                <a:ea typeface="Tahoma"/>
                <a:cs typeface="Tahoma"/>
                <a:sym typeface="Tahom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1" name="Google Shape;141;p43"/>
          <p:cNvSpPr txBox="1"/>
          <p:nvPr>
            <p:ph idx="1" type="body"/>
          </p:nvPr>
        </p:nvSpPr>
        <p:spPr>
          <a:xfrm>
            <a:off x="379737" y="1575212"/>
            <a:ext cx="8246700" cy="1601400"/>
          </a:xfrm>
          <a:prstGeom prst="rect">
            <a:avLst/>
          </a:prstGeom>
          <a:noFill/>
          <a:ln>
            <a:noFill/>
          </a:ln>
        </p:spPr>
        <p:txBody>
          <a:bodyPr anchorCtr="0" anchor="t" bIns="0" lIns="0" spcFirstLastPara="1" rIns="0" wrap="square" tIns="0">
            <a:spAutoFit/>
          </a:bodyPr>
          <a:lstStyle>
            <a:lvl1pPr indent="-228600" lvl="0" marL="457200" rtl="0" algn="l">
              <a:lnSpc>
                <a:spcPct val="115000"/>
              </a:lnSpc>
              <a:spcBef>
                <a:spcPts val="0"/>
              </a:spcBef>
              <a:spcAft>
                <a:spcPts val="0"/>
              </a:spcAft>
              <a:buSzPts val="1800"/>
              <a:buNone/>
              <a:defRPr b="0" i="0" sz="1500">
                <a:solidFill>
                  <a:schemeClr val="dk1"/>
                </a:solidFill>
                <a:latin typeface="Tahoma"/>
                <a:ea typeface="Tahoma"/>
                <a:cs typeface="Tahoma"/>
                <a:sym typeface="Tahoma"/>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
        <p:nvSpPr>
          <p:cNvPr id="142" name="Google Shape;142;p4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3" name="Google Shape;143;p4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4" name="Google Shape;144;p43"/>
          <p:cNvSpPr txBox="1"/>
          <p:nvPr>
            <p:ph idx="12" type="sldNum"/>
          </p:nvPr>
        </p:nvSpPr>
        <p:spPr>
          <a:xfrm>
            <a:off x="8756125" y="4769447"/>
            <a:ext cx="217800" cy="153900"/>
          </a:xfrm>
          <a:prstGeom prst="rect">
            <a:avLst/>
          </a:prstGeom>
          <a:noFill/>
          <a:ln>
            <a:noFill/>
          </a:ln>
        </p:spPr>
        <p:txBody>
          <a:bodyPr anchorCtr="0" anchor="t" bIns="0" lIns="0" spcFirstLastPara="1" rIns="0" wrap="square" tIns="0">
            <a:spAutoFit/>
          </a:bodyPr>
          <a:lstStyle>
            <a:lvl1pPr indent="0" lvl="0" marL="108585"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Tahoma"/>
                <a:ea typeface="Tahoma"/>
                <a:cs typeface="Tahoma"/>
                <a:sym typeface="Tahoma"/>
              </a:defRPr>
            </a:lvl1pPr>
            <a:lvl2pPr indent="0" lvl="1" marL="108585"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Tahoma"/>
                <a:ea typeface="Tahoma"/>
                <a:cs typeface="Tahoma"/>
                <a:sym typeface="Tahoma"/>
              </a:defRPr>
            </a:lvl2pPr>
            <a:lvl3pPr indent="0" lvl="2" marL="108585"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Tahoma"/>
                <a:ea typeface="Tahoma"/>
                <a:cs typeface="Tahoma"/>
                <a:sym typeface="Tahoma"/>
              </a:defRPr>
            </a:lvl3pPr>
            <a:lvl4pPr indent="0" lvl="3" marL="108585"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Tahoma"/>
                <a:ea typeface="Tahoma"/>
                <a:cs typeface="Tahoma"/>
                <a:sym typeface="Tahoma"/>
              </a:defRPr>
            </a:lvl4pPr>
            <a:lvl5pPr indent="0" lvl="4" marL="108585"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Tahoma"/>
                <a:ea typeface="Tahoma"/>
                <a:cs typeface="Tahoma"/>
                <a:sym typeface="Tahoma"/>
              </a:defRPr>
            </a:lvl5pPr>
            <a:lvl6pPr indent="0" lvl="5" marL="108585"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Tahoma"/>
                <a:ea typeface="Tahoma"/>
                <a:cs typeface="Tahoma"/>
                <a:sym typeface="Tahoma"/>
              </a:defRPr>
            </a:lvl6pPr>
            <a:lvl7pPr indent="0" lvl="6" marL="108585"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Tahoma"/>
                <a:ea typeface="Tahoma"/>
                <a:cs typeface="Tahoma"/>
                <a:sym typeface="Tahoma"/>
              </a:defRPr>
            </a:lvl7pPr>
            <a:lvl8pPr indent="0" lvl="7" marL="108585"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Tahoma"/>
                <a:ea typeface="Tahoma"/>
                <a:cs typeface="Tahoma"/>
                <a:sym typeface="Tahoma"/>
              </a:defRPr>
            </a:lvl8pPr>
            <a:lvl9pPr indent="0" lvl="8" marL="108585"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Tahoma"/>
                <a:ea typeface="Tahoma"/>
                <a:cs typeface="Tahoma"/>
                <a:sym typeface="Tahoma"/>
              </a:defRPr>
            </a:lvl9pPr>
          </a:lstStyle>
          <a:p>
            <a:pPr indent="0" lvl="0" marL="108585"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 name="Shape 145"/>
        <p:cNvGrpSpPr/>
        <p:nvPr/>
      </p:nvGrpSpPr>
      <p:grpSpPr>
        <a:xfrm>
          <a:off x="0" y="0"/>
          <a:ext cx="0" cy="0"/>
          <a:chOff x="0" y="0"/>
          <a:chExt cx="0" cy="0"/>
        </a:xfrm>
      </p:grpSpPr>
      <p:sp>
        <p:nvSpPr>
          <p:cNvPr id="146" name="Google Shape;146;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7" name="Google Shape;147;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 name="Shape 149"/>
        <p:cNvGrpSpPr/>
        <p:nvPr/>
      </p:nvGrpSpPr>
      <p:grpSpPr>
        <a:xfrm>
          <a:off x="0" y="0"/>
          <a:ext cx="0" cy="0"/>
          <a:chOff x="0" y="0"/>
          <a:chExt cx="0" cy="0"/>
        </a:xfrm>
      </p:grpSpPr>
      <p:sp>
        <p:nvSpPr>
          <p:cNvPr id="150" name="Google Shape;15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1" name="Shape 151"/>
        <p:cNvGrpSpPr/>
        <p:nvPr/>
      </p:nvGrpSpPr>
      <p:grpSpPr>
        <a:xfrm>
          <a:off x="0" y="0"/>
          <a:ext cx="0" cy="0"/>
          <a:chOff x="0" y="0"/>
          <a:chExt cx="0" cy="0"/>
        </a:xfrm>
      </p:grpSpPr>
      <p:sp>
        <p:nvSpPr>
          <p:cNvPr id="152" name="Google Shape;152;p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53" name="Google Shape;15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4" name="Shape 154"/>
        <p:cNvGrpSpPr/>
        <p:nvPr/>
      </p:nvGrpSpPr>
      <p:grpSpPr>
        <a:xfrm>
          <a:off x="0" y="0"/>
          <a:ext cx="0" cy="0"/>
          <a:chOff x="0" y="0"/>
          <a:chExt cx="0" cy="0"/>
        </a:xfrm>
      </p:grpSpPr>
      <p:sp>
        <p:nvSpPr>
          <p:cNvPr id="155" name="Google Shape;155;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6" name="Google Shape;156;p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57" name="Google Shape;157;p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58" name="Google Shape;15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9" name="Shape 159"/>
        <p:cNvGrpSpPr/>
        <p:nvPr/>
      </p:nvGrpSpPr>
      <p:grpSpPr>
        <a:xfrm>
          <a:off x="0" y="0"/>
          <a:ext cx="0" cy="0"/>
          <a:chOff x="0" y="0"/>
          <a:chExt cx="0" cy="0"/>
        </a:xfrm>
      </p:grpSpPr>
      <p:sp>
        <p:nvSpPr>
          <p:cNvPr id="160" name="Google Shape;160;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1" name="Google Shape;161;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2" name="Shape 162"/>
        <p:cNvGrpSpPr/>
        <p:nvPr/>
      </p:nvGrpSpPr>
      <p:grpSpPr>
        <a:xfrm>
          <a:off x="0" y="0"/>
          <a:ext cx="0" cy="0"/>
          <a:chOff x="0" y="0"/>
          <a:chExt cx="0" cy="0"/>
        </a:xfrm>
      </p:grpSpPr>
      <p:sp>
        <p:nvSpPr>
          <p:cNvPr id="163" name="Google Shape;163;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64" name="Google Shape;164;p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65" name="Google Shape;16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6" name="Shape 166"/>
        <p:cNvGrpSpPr/>
        <p:nvPr/>
      </p:nvGrpSpPr>
      <p:grpSpPr>
        <a:xfrm>
          <a:off x="0" y="0"/>
          <a:ext cx="0" cy="0"/>
          <a:chOff x="0" y="0"/>
          <a:chExt cx="0" cy="0"/>
        </a:xfrm>
      </p:grpSpPr>
      <p:sp>
        <p:nvSpPr>
          <p:cNvPr id="167" name="Google Shape;167;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68" name="Google Shape;16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72" name="Google Shape;172;p5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3" name="Google Shape;173;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4" name="Google Shape;174;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 name="Shape 175"/>
        <p:cNvGrpSpPr/>
        <p:nvPr/>
      </p:nvGrpSpPr>
      <p:grpSpPr>
        <a:xfrm>
          <a:off x="0" y="0"/>
          <a:ext cx="0" cy="0"/>
          <a:chOff x="0" y="0"/>
          <a:chExt cx="0" cy="0"/>
        </a:xfrm>
      </p:grpSpPr>
      <p:sp>
        <p:nvSpPr>
          <p:cNvPr id="176" name="Google Shape;176;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77" name="Google Shape;17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8" name="Shape 178"/>
        <p:cNvGrpSpPr/>
        <p:nvPr/>
      </p:nvGrpSpPr>
      <p:grpSpPr>
        <a:xfrm>
          <a:off x="0" y="0"/>
          <a:ext cx="0" cy="0"/>
          <a:chOff x="0" y="0"/>
          <a:chExt cx="0" cy="0"/>
        </a:xfrm>
      </p:grpSpPr>
      <p:sp>
        <p:nvSpPr>
          <p:cNvPr id="179" name="Google Shape;179;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80" name="Google Shape;180;p5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81" name="Google Shape;18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82" name="Shape 182"/>
        <p:cNvGrpSpPr/>
        <p:nvPr/>
      </p:nvGrpSpPr>
      <p:grpSpPr>
        <a:xfrm>
          <a:off x="0" y="0"/>
          <a:ext cx="0" cy="0"/>
          <a:chOff x="0" y="0"/>
          <a:chExt cx="0" cy="0"/>
        </a:xfrm>
      </p:grpSpPr>
      <p:pic>
        <p:nvPicPr>
          <p:cNvPr id="183" name="Google Shape;183;p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5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186" name="Shape 186"/>
        <p:cNvGrpSpPr/>
        <p:nvPr/>
      </p:nvGrpSpPr>
      <p:grpSpPr>
        <a:xfrm>
          <a:off x="0" y="0"/>
          <a:ext cx="0" cy="0"/>
          <a:chOff x="0" y="0"/>
          <a:chExt cx="0" cy="0"/>
        </a:xfrm>
      </p:grpSpPr>
      <p:pic>
        <p:nvPicPr>
          <p:cNvPr id="187" name="Google Shape;187;p5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188" name="Shape 188"/>
        <p:cNvGrpSpPr/>
        <p:nvPr/>
      </p:nvGrpSpPr>
      <p:grpSpPr>
        <a:xfrm>
          <a:off x="0" y="0"/>
          <a:ext cx="0" cy="0"/>
          <a:chOff x="0" y="0"/>
          <a:chExt cx="0" cy="0"/>
        </a:xfrm>
      </p:grpSpPr>
      <p:pic>
        <p:nvPicPr>
          <p:cNvPr id="189" name="Google Shape;189;p5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190" name="Shape 190"/>
        <p:cNvGrpSpPr/>
        <p:nvPr/>
      </p:nvGrpSpPr>
      <p:grpSpPr>
        <a:xfrm>
          <a:off x="0" y="0"/>
          <a:ext cx="0" cy="0"/>
          <a:chOff x="0" y="0"/>
          <a:chExt cx="0" cy="0"/>
        </a:xfrm>
      </p:grpSpPr>
      <p:pic>
        <p:nvPicPr>
          <p:cNvPr id="191" name="Google Shape;191;p5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5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5">
    <p:spTree>
      <p:nvGrpSpPr>
        <p:cNvPr id="194" name="Shape 194"/>
        <p:cNvGrpSpPr/>
        <p:nvPr/>
      </p:nvGrpSpPr>
      <p:grpSpPr>
        <a:xfrm>
          <a:off x="0" y="0"/>
          <a:ext cx="0" cy="0"/>
          <a:chOff x="0" y="0"/>
          <a:chExt cx="0" cy="0"/>
        </a:xfrm>
      </p:grpSpPr>
      <p:pic>
        <p:nvPicPr>
          <p:cNvPr id="195" name="Google Shape;195;p6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4">
  <p:cSld name="SECTION_HEADER_1_1_1_1_1_1_1_1_6">
    <p:spTree>
      <p:nvGrpSpPr>
        <p:cNvPr id="196" name="Shape 196"/>
        <p:cNvGrpSpPr/>
        <p:nvPr/>
      </p:nvGrpSpPr>
      <p:grpSpPr>
        <a:xfrm>
          <a:off x="0" y="0"/>
          <a:ext cx="0" cy="0"/>
          <a:chOff x="0" y="0"/>
          <a:chExt cx="0" cy="0"/>
        </a:xfrm>
      </p:grpSpPr>
      <p:pic>
        <p:nvPicPr>
          <p:cNvPr id="197" name="Google Shape;197;p6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6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04" name="Shape 204"/>
        <p:cNvGrpSpPr/>
        <p:nvPr/>
      </p:nvGrpSpPr>
      <p:grpSpPr>
        <a:xfrm>
          <a:off x="0" y="0"/>
          <a:ext cx="0" cy="0"/>
          <a:chOff x="0" y="0"/>
          <a:chExt cx="0" cy="0"/>
        </a:xfrm>
      </p:grpSpPr>
      <p:pic>
        <p:nvPicPr>
          <p:cNvPr id="205" name="Google Shape;205;p6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6" name="Shape 206"/>
        <p:cNvGrpSpPr/>
        <p:nvPr/>
      </p:nvGrpSpPr>
      <p:grpSpPr>
        <a:xfrm>
          <a:off x="0" y="0"/>
          <a:ext cx="0" cy="0"/>
          <a:chOff x="0" y="0"/>
          <a:chExt cx="0" cy="0"/>
        </a:xfrm>
      </p:grpSpPr>
      <p:sp>
        <p:nvSpPr>
          <p:cNvPr id="207" name="Google Shape;207;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8" name="Google Shape;208;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09" name="Google Shape;20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10" name="Shape 210"/>
        <p:cNvGrpSpPr/>
        <p:nvPr/>
      </p:nvGrpSpPr>
      <p:grpSpPr>
        <a:xfrm>
          <a:off x="0" y="0"/>
          <a:ext cx="0" cy="0"/>
          <a:chOff x="0" y="0"/>
          <a:chExt cx="0" cy="0"/>
        </a:xfrm>
      </p:grpSpPr>
      <p:sp>
        <p:nvSpPr>
          <p:cNvPr id="211" name="Google Shape;211;p6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2" name="Google Shape;212;p6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13" name="Google Shape;213;p6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16" name="Shape 216"/>
        <p:cNvGrpSpPr/>
        <p:nvPr/>
      </p:nvGrpSpPr>
      <p:grpSpPr>
        <a:xfrm>
          <a:off x="0" y="0"/>
          <a:ext cx="0" cy="0"/>
          <a:chOff x="0" y="0"/>
          <a:chExt cx="0" cy="0"/>
        </a:xfrm>
      </p:grpSpPr>
      <p:pic>
        <p:nvPicPr>
          <p:cNvPr id="217" name="Google Shape;217;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8" name="Shape 218"/>
        <p:cNvGrpSpPr/>
        <p:nvPr/>
      </p:nvGrpSpPr>
      <p:grpSpPr>
        <a:xfrm>
          <a:off x="0" y="0"/>
          <a:ext cx="0" cy="0"/>
          <a:chOff x="0" y="0"/>
          <a:chExt cx="0" cy="0"/>
        </a:xfrm>
      </p:grpSpPr>
      <p:pic>
        <p:nvPicPr>
          <p:cNvPr id="219" name="Google Shape;219;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22" name="Shape 222"/>
        <p:cNvGrpSpPr/>
        <p:nvPr/>
      </p:nvGrpSpPr>
      <p:grpSpPr>
        <a:xfrm>
          <a:off x="0" y="0"/>
          <a:ext cx="0" cy="0"/>
          <a:chOff x="0" y="0"/>
          <a:chExt cx="0" cy="0"/>
        </a:xfrm>
      </p:grpSpPr>
      <p:pic>
        <p:nvPicPr>
          <p:cNvPr id="223" name="Google Shape;223;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7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7" name="Shape 227"/>
        <p:cNvGrpSpPr/>
        <p:nvPr/>
      </p:nvGrpSpPr>
      <p:grpSpPr>
        <a:xfrm>
          <a:off x="0" y="0"/>
          <a:ext cx="0" cy="0"/>
          <a:chOff x="0" y="0"/>
          <a:chExt cx="0" cy="0"/>
        </a:xfrm>
      </p:grpSpPr>
      <p:pic>
        <p:nvPicPr>
          <p:cNvPr id="228" name="Google Shape;228;p7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29" name="Shape 229"/>
        <p:cNvGrpSpPr/>
        <p:nvPr/>
      </p:nvGrpSpPr>
      <p:grpSpPr>
        <a:xfrm>
          <a:off x="0" y="0"/>
          <a:ext cx="0" cy="0"/>
          <a:chOff x="0" y="0"/>
          <a:chExt cx="0" cy="0"/>
        </a:xfrm>
      </p:grpSpPr>
      <p:pic>
        <p:nvPicPr>
          <p:cNvPr id="230" name="Google Shape;230;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1" name="Shape 231"/>
        <p:cNvGrpSpPr/>
        <p:nvPr/>
      </p:nvGrpSpPr>
      <p:grpSpPr>
        <a:xfrm>
          <a:off x="0" y="0"/>
          <a:ext cx="0" cy="0"/>
          <a:chOff x="0" y="0"/>
          <a:chExt cx="0" cy="0"/>
        </a:xfrm>
      </p:grpSpPr>
      <p:pic>
        <p:nvPicPr>
          <p:cNvPr id="232" name="Google Shape;232;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33" name="Shape 233"/>
        <p:cNvGrpSpPr/>
        <p:nvPr/>
      </p:nvGrpSpPr>
      <p:grpSpPr>
        <a:xfrm>
          <a:off x="0" y="0"/>
          <a:ext cx="0" cy="0"/>
          <a:chOff x="0" y="0"/>
          <a:chExt cx="0" cy="0"/>
        </a:xfrm>
      </p:grpSpPr>
      <p:pic>
        <p:nvPicPr>
          <p:cNvPr id="234" name="Google Shape;234;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5" name="Shape 235"/>
        <p:cNvGrpSpPr/>
        <p:nvPr/>
      </p:nvGrpSpPr>
      <p:grpSpPr>
        <a:xfrm>
          <a:off x="0" y="0"/>
          <a:ext cx="0" cy="0"/>
          <a:chOff x="0" y="0"/>
          <a:chExt cx="0" cy="0"/>
        </a:xfrm>
      </p:grpSpPr>
      <p:sp>
        <p:nvSpPr>
          <p:cNvPr id="236" name="Google Shape;236;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1" name="Shape 241"/>
        <p:cNvGrpSpPr/>
        <p:nvPr/>
      </p:nvGrpSpPr>
      <p:grpSpPr>
        <a:xfrm>
          <a:off x="0" y="0"/>
          <a:ext cx="0" cy="0"/>
          <a:chOff x="0" y="0"/>
          <a:chExt cx="0" cy="0"/>
        </a:xfrm>
      </p:grpSpPr>
      <p:sp>
        <p:nvSpPr>
          <p:cNvPr id="242" name="Google Shape;242;p7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3" name="Google Shape;243;p7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4" name="Google Shape;244;p7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45" name="Shape 245"/>
        <p:cNvGrpSpPr/>
        <p:nvPr/>
      </p:nvGrpSpPr>
      <p:grpSpPr>
        <a:xfrm>
          <a:off x="0" y="0"/>
          <a:ext cx="0" cy="0"/>
          <a:chOff x="0" y="0"/>
          <a:chExt cx="0" cy="0"/>
        </a:xfrm>
      </p:grpSpPr>
      <p:pic>
        <p:nvPicPr>
          <p:cNvPr id="246" name="Google Shape;246;p8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id="254" name="Google Shape;254;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7" name="Shape 257"/>
        <p:cNvGrpSpPr/>
        <p:nvPr/>
      </p:nvGrpSpPr>
      <p:grpSpPr>
        <a:xfrm>
          <a:off x="0" y="0"/>
          <a:ext cx="0" cy="0"/>
          <a:chOff x="0" y="0"/>
          <a:chExt cx="0" cy="0"/>
        </a:xfrm>
      </p:grpSpPr>
      <p:sp>
        <p:nvSpPr>
          <p:cNvPr id="258" name="Google Shape;258;p8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60" name="Shape 260"/>
        <p:cNvGrpSpPr/>
        <p:nvPr/>
      </p:nvGrpSpPr>
      <p:grpSpPr>
        <a:xfrm>
          <a:off x="0" y="0"/>
          <a:ext cx="0" cy="0"/>
          <a:chOff x="0" y="0"/>
          <a:chExt cx="0" cy="0"/>
        </a:xfrm>
      </p:grpSpPr>
      <p:pic>
        <p:nvPicPr>
          <p:cNvPr id="261" name="Google Shape;261;p8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62" name="Shape 262"/>
        <p:cNvGrpSpPr/>
        <p:nvPr/>
      </p:nvGrpSpPr>
      <p:grpSpPr>
        <a:xfrm>
          <a:off x="0" y="0"/>
          <a:ext cx="0" cy="0"/>
          <a:chOff x="0" y="0"/>
          <a:chExt cx="0" cy="0"/>
        </a:xfrm>
      </p:grpSpPr>
      <p:pic>
        <p:nvPicPr>
          <p:cNvPr id="263" name="Google Shape;263;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6" name="Shape 266"/>
        <p:cNvGrpSpPr/>
        <p:nvPr/>
      </p:nvGrpSpPr>
      <p:grpSpPr>
        <a:xfrm>
          <a:off x="0" y="0"/>
          <a:ext cx="0" cy="0"/>
          <a:chOff x="0" y="0"/>
          <a:chExt cx="0" cy="0"/>
        </a:xfrm>
      </p:grpSpPr>
      <p:sp>
        <p:nvSpPr>
          <p:cNvPr id="267" name="Google Shape;267;p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9" name="Google Shape;269;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70" name="Shape 270"/>
        <p:cNvGrpSpPr/>
        <p:nvPr/>
      </p:nvGrpSpPr>
      <p:grpSpPr>
        <a:xfrm>
          <a:off x="0" y="0"/>
          <a:ext cx="0" cy="0"/>
          <a:chOff x="0" y="0"/>
          <a:chExt cx="0" cy="0"/>
        </a:xfrm>
      </p:grpSpPr>
      <p:pic>
        <p:nvPicPr>
          <p:cNvPr id="271" name="Google Shape;271;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 name="Shape 276"/>
        <p:cNvGrpSpPr/>
        <p:nvPr/>
      </p:nvGrpSpPr>
      <p:grpSpPr>
        <a:xfrm>
          <a:off x="0" y="0"/>
          <a:ext cx="0" cy="0"/>
          <a:chOff x="0" y="0"/>
          <a:chExt cx="0" cy="0"/>
        </a:xfrm>
      </p:grpSpPr>
      <p:sp>
        <p:nvSpPr>
          <p:cNvPr id="277" name="Google Shape;277;p9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8" name="Google Shape;278;p9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9" name="Google Shape;279;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0" name="Shape 280"/>
        <p:cNvGrpSpPr/>
        <p:nvPr/>
      </p:nvGrpSpPr>
      <p:grpSpPr>
        <a:xfrm>
          <a:off x="0" y="0"/>
          <a:ext cx="0" cy="0"/>
          <a:chOff x="0" y="0"/>
          <a:chExt cx="0" cy="0"/>
        </a:xfrm>
      </p:grpSpPr>
      <p:sp>
        <p:nvSpPr>
          <p:cNvPr id="281" name="Google Shape;281;p9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2" name="Google Shape;282;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3" name="Shape 283"/>
        <p:cNvGrpSpPr/>
        <p:nvPr/>
      </p:nvGrpSpPr>
      <p:grpSpPr>
        <a:xfrm>
          <a:off x="0" y="0"/>
          <a:ext cx="0" cy="0"/>
          <a:chOff x="0" y="0"/>
          <a:chExt cx="0" cy="0"/>
        </a:xfrm>
      </p:grpSpPr>
      <p:sp>
        <p:nvSpPr>
          <p:cNvPr id="284" name="Google Shape;284;p9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6" name="Google Shape;286;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7" name="Shape 287"/>
        <p:cNvGrpSpPr/>
        <p:nvPr/>
      </p:nvGrpSpPr>
      <p:grpSpPr>
        <a:xfrm>
          <a:off x="0" y="0"/>
          <a:ext cx="0" cy="0"/>
          <a:chOff x="0" y="0"/>
          <a:chExt cx="0" cy="0"/>
        </a:xfrm>
      </p:grpSpPr>
      <p:sp>
        <p:nvSpPr>
          <p:cNvPr id="288" name="Google Shape;288;p9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9" name="Google Shape;289;p9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0" name="Google Shape;290;p9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1" name="Google Shape;291;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 name="Shape 292"/>
        <p:cNvGrpSpPr/>
        <p:nvPr/>
      </p:nvGrpSpPr>
      <p:grpSpPr>
        <a:xfrm>
          <a:off x="0" y="0"/>
          <a:ext cx="0" cy="0"/>
          <a:chOff x="0" y="0"/>
          <a:chExt cx="0" cy="0"/>
        </a:xfrm>
      </p:grpSpPr>
      <p:sp>
        <p:nvSpPr>
          <p:cNvPr id="293" name="Google Shape;293;p9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4" name="Google Shape;294;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 name="Shape 295"/>
        <p:cNvGrpSpPr/>
        <p:nvPr/>
      </p:nvGrpSpPr>
      <p:grpSpPr>
        <a:xfrm>
          <a:off x="0" y="0"/>
          <a:ext cx="0" cy="0"/>
          <a:chOff x="0" y="0"/>
          <a:chExt cx="0" cy="0"/>
        </a:xfrm>
      </p:grpSpPr>
      <p:sp>
        <p:nvSpPr>
          <p:cNvPr id="296" name="Google Shape;296;p9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7" name="Google Shape;297;p9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8" name="Google Shape;298;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9" name="Shape 299"/>
        <p:cNvGrpSpPr/>
        <p:nvPr/>
      </p:nvGrpSpPr>
      <p:grpSpPr>
        <a:xfrm>
          <a:off x="0" y="0"/>
          <a:ext cx="0" cy="0"/>
          <a:chOff x="0" y="0"/>
          <a:chExt cx="0" cy="0"/>
        </a:xfrm>
      </p:grpSpPr>
      <p:sp>
        <p:nvSpPr>
          <p:cNvPr id="300" name="Google Shape;300;p9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01" name="Google Shape;301;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2" name="Shape 302"/>
        <p:cNvGrpSpPr/>
        <p:nvPr/>
      </p:nvGrpSpPr>
      <p:grpSpPr>
        <a:xfrm>
          <a:off x="0" y="0"/>
          <a:ext cx="0" cy="0"/>
          <a:chOff x="0" y="0"/>
          <a:chExt cx="0" cy="0"/>
        </a:xfrm>
      </p:grpSpPr>
      <p:sp>
        <p:nvSpPr>
          <p:cNvPr id="303" name="Google Shape;303;p10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5" name="Google Shape;305;p10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6" name="Google Shape;306;p10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7" name="Google Shape;307;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8" name="Shape 308"/>
        <p:cNvGrpSpPr/>
        <p:nvPr/>
      </p:nvGrpSpPr>
      <p:grpSpPr>
        <a:xfrm>
          <a:off x="0" y="0"/>
          <a:ext cx="0" cy="0"/>
          <a:chOff x="0" y="0"/>
          <a:chExt cx="0" cy="0"/>
        </a:xfrm>
      </p:grpSpPr>
      <p:sp>
        <p:nvSpPr>
          <p:cNvPr id="309" name="Google Shape;309;p10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10" name="Google Shape;310;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1" name="Shape 311"/>
        <p:cNvGrpSpPr/>
        <p:nvPr/>
      </p:nvGrpSpPr>
      <p:grpSpPr>
        <a:xfrm>
          <a:off x="0" y="0"/>
          <a:ext cx="0" cy="0"/>
          <a:chOff x="0" y="0"/>
          <a:chExt cx="0" cy="0"/>
        </a:xfrm>
      </p:grpSpPr>
      <p:sp>
        <p:nvSpPr>
          <p:cNvPr id="312" name="Google Shape;312;p10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13" name="Google Shape;313;p10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14" name="Google Shape;314;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5" name="Shape 315"/>
        <p:cNvGrpSpPr/>
        <p:nvPr/>
      </p:nvGrpSpPr>
      <p:grpSpPr>
        <a:xfrm>
          <a:off x="0" y="0"/>
          <a:ext cx="0" cy="0"/>
          <a:chOff x="0" y="0"/>
          <a:chExt cx="0" cy="0"/>
        </a:xfrm>
      </p:grpSpPr>
      <p:sp>
        <p:nvSpPr>
          <p:cNvPr id="316" name="Google Shape;316;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17" name="Shape 317"/>
        <p:cNvGrpSpPr/>
        <p:nvPr/>
      </p:nvGrpSpPr>
      <p:grpSpPr>
        <a:xfrm>
          <a:off x="0" y="0"/>
          <a:ext cx="0" cy="0"/>
          <a:chOff x="0" y="0"/>
          <a:chExt cx="0" cy="0"/>
        </a:xfrm>
      </p:grpSpPr>
      <p:pic>
        <p:nvPicPr>
          <p:cNvPr id="318" name="Google Shape;318;p10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19" name="Shape 319"/>
        <p:cNvGrpSpPr/>
        <p:nvPr/>
      </p:nvGrpSpPr>
      <p:grpSpPr>
        <a:xfrm>
          <a:off x="0" y="0"/>
          <a:ext cx="0" cy="0"/>
          <a:chOff x="0" y="0"/>
          <a:chExt cx="0" cy="0"/>
        </a:xfrm>
      </p:grpSpPr>
      <p:pic>
        <p:nvPicPr>
          <p:cNvPr id="320" name="Google Shape;320;p10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21" Type="http://schemas.openxmlformats.org/officeDocument/2006/relationships/theme" Target="../theme/theme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11" Type="http://schemas.openxmlformats.org/officeDocument/2006/relationships/slideLayout" Target="../slideLayouts/slideLayout49.xml"/><Relationship Id="rId22" Type="http://schemas.openxmlformats.org/officeDocument/2006/relationships/theme" Target="../theme/theme6.xml"/><Relationship Id="rId10" Type="http://schemas.openxmlformats.org/officeDocument/2006/relationships/slideLayout" Target="../slideLayouts/slideLayout48.xml"/><Relationship Id="rId21" Type="http://schemas.openxmlformats.org/officeDocument/2006/relationships/slideLayout" Target="../slideLayouts/slideLayout59.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5" Type="http://schemas.openxmlformats.org/officeDocument/2006/relationships/slideLayout" Target="../slideLayouts/slideLayout43.xml"/><Relationship Id="rId19" Type="http://schemas.openxmlformats.org/officeDocument/2006/relationships/slideLayout" Target="../slideLayouts/slideLayout57.xml"/><Relationship Id="rId6" Type="http://schemas.openxmlformats.org/officeDocument/2006/relationships/slideLayout" Target="../slideLayouts/slideLayout44.xml"/><Relationship Id="rId18" Type="http://schemas.openxmlformats.org/officeDocument/2006/relationships/slideLayout" Target="../slideLayouts/slideLayout56.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5" Type="http://schemas.openxmlformats.org/officeDocument/2006/relationships/theme" Target="../theme/theme5.xml"/><Relationship Id="rId14" Type="http://schemas.openxmlformats.org/officeDocument/2006/relationships/slideLayout" Target="../slideLayouts/slideLayout7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84.xml"/><Relationship Id="rId10" Type="http://schemas.openxmlformats.org/officeDocument/2006/relationships/slideLayout" Target="../slideLayouts/slideLayout83.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theme" Target="../theme/theme4.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06.xml"/><Relationship Id="rId22" Type="http://schemas.openxmlformats.org/officeDocument/2006/relationships/slideLayout" Target="../slideLayouts/slideLayout108.xml"/><Relationship Id="rId21" Type="http://schemas.openxmlformats.org/officeDocument/2006/relationships/slideLayout" Target="../slideLayouts/slideLayout107.xml"/><Relationship Id="rId24" Type="http://schemas.openxmlformats.org/officeDocument/2006/relationships/slideLayout" Target="../slideLayouts/slideLayout110.xml"/><Relationship Id="rId23" Type="http://schemas.openxmlformats.org/officeDocument/2006/relationships/slideLayout" Target="../slideLayouts/slideLayout109.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9" Type="http://schemas.openxmlformats.org/officeDocument/2006/relationships/slideLayout" Target="../slideLayouts/slideLayout95.xml"/><Relationship Id="rId26" Type="http://schemas.openxmlformats.org/officeDocument/2006/relationships/theme" Target="../theme/theme7.xml"/><Relationship Id="rId25" Type="http://schemas.openxmlformats.org/officeDocument/2006/relationships/slideLayout" Target="../slideLayouts/slideLayout111.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3" Type="http://schemas.openxmlformats.org/officeDocument/2006/relationships/slideLayout" Target="../slideLayouts/slideLayout99.xml"/><Relationship Id="rId12" Type="http://schemas.openxmlformats.org/officeDocument/2006/relationships/slideLayout" Target="../slideLayouts/slideLayout98.xml"/><Relationship Id="rId15" Type="http://schemas.openxmlformats.org/officeDocument/2006/relationships/slideLayout" Target="../slideLayouts/slideLayout101.xml"/><Relationship Id="rId14" Type="http://schemas.openxmlformats.org/officeDocument/2006/relationships/slideLayout" Target="../slideLayouts/slideLayout100.xml"/><Relationship Id="rId17" Type="http://schemas.openxmlformats.org/officeDocument/2006/relationships/slideLayout" Target="../slideLayouts/slideLayout103.xml"/><Relationship Id="rId16" Type="http://schemas.openxmlformats.org/officeDocument/2006/relationships/slideLayout" Target="../slideLayouts/slideLayout102.xml"/><Relationship Id="rId19" Type="http://schemas.openxmlformats.org/officeDocument/2006/relationships/slideLayout" Target="../slideLayouts/slideLayout105.xml"/><Relationship Id="rId18"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31.xml"/><Relationship Id="rId22" Type="http://schemas.openxmlformats.org/officeDocument/2006/relationships/slideLayout" Target="../slideLayouts/slideLayout133.xml"/><Relationship Id="rId21" Type="http://schemas.openxmlformats.org/officeDocument/2006/relationships/slideLayout" Target="../slideLayouts/slideLayout132.xml"/><Relationship Id="rId24" Type="http://schemas.openxmlformats.org/officeDocument/2006/relationships/theme" Target="../theme/theme8.xml"/><Relationship Id="rId23" Type="http://schemas.openxmlformats.org/officeDocument/2006/relationships/slideLayout" Target="../slideLayouts/slideLayout134.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11" Type="http://schemas.openxmlformats.org/officeDocument/2006/relationships/slideLayout" Target="../slideLayouts/slideLayout122.xml"/><Relationship Id="rId10" Type="http://schemas.openxmlformats.org/officeDocument/2006/relationships/slideLayout" Target="../slideLayouts/slideLayout121.xml"/><Relationship Id="rId13" Type="http://schemas.openxmlformats.org/officeDocument/2006/relationships/slideLayout" Target="../slideLayouts/slideLayout124.xml"/><Relationship Id="rId12" Type="http://schemas.openxmlformats.org/officeDocument/2006/relationships/slideLayout" Target="../slideLayouts/slideLayout123.xml"/><Relationship Id="rId15" Type="http://schemas.openxmlformats.org/officeDocument/2006/relationships/slideLayout" Target="../slideLayouts/slideLayout126.xml"/><Relationship Id="rId14" Type="http://schemas.openxmlformats.org/officeDocument/2006/relationships/slideLayout" Target="../slideLayouts/slideLayout125.xml"/><Relationship Id="rId17" Type="http://schemas.openxmlformats.org/officeDocument/2006/relationships/slideLayout" Target="../slideLayouts/slideLayout128.xml"/><Relationship Id="rId16" Type="http://schemas.openxmlformats.org/officeDocument/2006/relationships/slideLayout" Target="../slideLayouts/slideLayout127.xml"/><Relationship Id="rId19" Type="http://schemas.openxmlformats.org/officeDocument/2006/relationships/slideLayout" Target="../slideLayouts/slideLayout130.xml"/><Relationship Id="rId18"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20" Type="http://schemas.openxmlformats.org/officeDocument/2006/relationships/theme" Target="../theme/theme10.xml"/><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11" Type="http://schemas.openxmlformats.org/officeDocument/2006/relationships/slideLayout" Target="../slideLayouts/slideLayout145.xml"/><Relationship Id="rId10" Type="http://schemas.openxmlformats.org/officeDocument/2006/relationships/slideLayout" Target="../slideLayouts/slideLayout144.xml"/><Relationship Id="rId13" Type="http://schemas.openxmlformats.org/officeDocument/2006/relationships/slideLayout" Target="../slideLayouts/slideLayout147.xml"/><Relationship Id="rId12" Type="http://schemas.openxmlformats.org/officeDocument/2006/relationships/slideLayout" Target="../slideLayouts/slideLayout146.xml"/><Relationship Id="rId15" Type="http://schemas.openxmlformats.org/officeDocument/2006/relationships/slideLayout" Target="../slideLayouts/slideLayout149.xml"/><Relationship Id="rId14" Type="http://schemas.openxmlformats.org/officeDocument/2006/relationships/slideLayout" Target="../slideLayouts/slideLayout148.xml"/><Relationship Id="rId17" Type="http://schemas.openxmlformats.org/officeDocument/2006/relationships/slideLayout" Target="../slideLayouts/slideLayout151.xml"/><Relationship Id="rId16" Type="http://schemas.openxmlformats.org/officeDocument/2006/relationships/slideLayout" Target="../slideLayouts/slideLayout150.xml"/><Relationship Id="rId19" Type="http://schemas.openxmlformats.org/officeDocument/2006/relationships/slideLayout" Target="../slideLayouts/slideLayout153.xml"/><Relationship Id="rId18"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11" Type="http://schemas.openxmlformats.org/officeDocument/2006/relationships/slideLayout" Target="../slideLayouts/slideLayout164.xml"/><Relationship Id="rId10" Type="http://schemas.openxmlformats.org/officeDocument/2006/relationships/slideLayout" Target="../slideLayouts/slideLayout163.xml"/><Relationship Id="rId13" Type="http://schemas.openxmlformats.org/officeDocument/2006/relationships/slideLayout" Target="../slideLayouts/slideLayout166.xml"/><Relationship Id="rId12" Type="http://schemas.openxmlformats.org/officeDocument/2006/relationships/slideLayout" Target="../slideLayouts/slideLayout165.xml"/><Relationship Id="rId15" Type="http://schemas.openxmlformats.org/officeDocument/2006/relationships/slideLayout" Target="../slideLayouts/slideLayout168.xml"/><Relationship Id="rId14" Type="http://schemas.openxmlformats.org/officeDocument/2006/relationships/slideLayout" Target="../slideLayouts/slideLayout167.xml"/><Relationship Id="rId1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6" name="Shape 66"/>
        <p:cNvGrpSpPr/>
        <p:nvPr/>
      </p:nvGrpSpPr>
      <p:grpSpPr>
        <a:xfrm>
          <a:off x="0" y="0"/>
          <a:ext cx="0" cy="0"/>
          <a:chOff x="0" y="0"/>
          <a:chExt cx="0" cy="0"/>
        </a:xfrm>
      </p:grpSpPr>
      <p:sp>
        <p:nvSpPr>
          <p:cNvPr id="67" name="Google Shape;67;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8" name="Google Shape;68;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9" name="Google Shape;6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 name="Shape 131"/>
        <p:cNvGrpSpPr/>
        <p:nvPr/>
      </p:nvGrpSpPr>
      <p:grpSpPr>
        <a:xfrm>
          <a:off x="0" y="0"/>
          <a:ext cx="0" cy="0"/>
          <a:chOff x="0" y="0"/>
          <a:chExt cx="0" cy="0"/>
        </a:xfrm>
      </p:grpSpPr>
      <p:sp>
        <p:nvSpPr>
          <p:cNvPr id="132" name="Google Shape;132;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3" name="Google Shape;133;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34" name="Google Shape;13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0" name="Shape 200"/>
        <p:cNvGrpSpPr/>
        <p:nvPr/>
      </p:nvGrpSpPr>
      <p:grpSpPr>
        <a:xfrm>
          <a:off x="0" y="0"/>
          <a:ext cx="0" cy="0"/>
          <a:chOff x="0" y="0"/>
          <a:chExt cx="0" cy="0"/>
        </a:xfrm>
      </p:grpSpPr>
      <p:sp>
        <p:nvSpPr>
          <p:cNvPr id="201" name="Google Shape;201;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2" name="Google Shape;202;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03" name="Google Shape;203;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7" name="Shape 237"/>
        <p:cNvGrpSpPr/>
        <p:nvPr/>
      </p:nvGrpSpPr>
      <p:grpSpPr>
        <a:xfrm>
          <a:off x="0" y="0"/>
          <a:ext cx="0" cy="0"/>
          <a:chOff x="0" y="0"/>
          <a:chExt cx="0" cy="0"/>
        </a:xfrm>
      </p:grpSpPr>
      <p:sp>
        <p:nvSpPr>
          <p:cNvPr id="238" name="Google Shape;238;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39" name="Google Shape;239;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40" name="Google Shape;240;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2" name="Shape 272"/>
        <p:cNvGrpSpPr/>
        <p:nvPr/>
      </p:nvGrpSpPr>
      <p:grpSpPr>
        <a:xfrm>
          <a:off x="0" y="0"/>
          <a:ext cx="0" cy="0"/>
          <a:chOff x="0" y="0"/>
          <a:chExt cx="0" cy="0"/>
        </a:xfrm>
      </p:grpSpPr>
      <p:sp>
        <p:nvSpPr>
          <p:cNvPr id="273" name="Google Shape;273;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4" name="Google Shape;274;p9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75" name="Google Shape;275;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EF89D2"/>
            </a:gs>
            <a:gs pos="100000">
              <a:srgbClr val="E0FF00"/>
            </a:gs>
          </a:gsLst>
          <a:lin ang="10800025" scaled="0"/>
        </a:gradFill>
      </p:bgPr>
    </p:bg>
    <p:spTree>
      <p:nvGrpSpPr>
        <p:cNvPr id="348" name="Shape 348"/>
        <p:cNvGrpSpPr/>
        <p:nvPr/>
      </p:nvGrpSpPr>
      <p:grpSpPr>
        <a:xfrm>
          <a:off x="0" y="0"/>
          <a:ext cx="0" cy="0"/>
          <a:chOff x="0" y="0"/>
          <a:chExt cx="0" cy="0"/>
        </a:xfrm>
      </p:grpSpPr>
      <p:sp>
        <p:nvSpPr>
          <p:cNvPr id="349" name="Google Shape;349;p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50" name="Google Shape;350;p1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51" name="Google Shape;351;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17" name="Shape 417"/>
        <p:cNvGrpSpPr/>
        <p:nvPr/>
      </p:nvGrpSpPr>
      <p:grpSpPr>
        <a:xfrm>
          <a:off x="0" y="0"/>
          <a:ext cx="0" cy="0"/>
          <a:chOff x="0" y="0"/>
          <a:chExt cx="0" cy="0"/>
        </a:xfrm>
      </p:grpSpPr>
      <p:sp>
        <p:nvSpPr>
          <p:cNvPr id="418" name="Google Shape;418;p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19" name="Google Shape;419;p1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20" name="Google Shape;420;p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8" name="Shape 478"/>
        <p:cNvGrpSpPr/>
        <p:nvPr/>
      </p:nvGrpSpPr>
      <p:grpSpPr>
        <a:xfrm>
          <a:off x="0" y="0"/>
          <a:ext cx="0" cy="0"/>
          <a:chOff x="0" y="0"/>
          <a:chExt cx="0" cy="0"/>
        </a:xfrm>
      </p:grpSpPr>
      <p:sp>
        <p:nvSpPr>
          <p:cNvPr id="479" name="Google Shape;479;p1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80" name="Google Shape;480;p1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81" name="Google Shape;481;p1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xml"/><Relationship Id="rId3" Type="http://schemas.openxmlformats.org/officeDocument/2006/relationships/image" Target="../media/image132.png"/><Relationship Id="rId4" Type="http://schemas.openxmlformats.org/officeDocument/2006/relationships/image" Target="../media/image126.png"/><Relationship Id="rId5" Type="http://schemas.openxmlformats.org/officeDocument/2006/relationships/image" Target="../media/image114.png"/><Relationship Id="rId6" Type="http://schemas.openxmlformats.org/officeDocument/2006/relationships/image" Target="../media/image1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130.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117.png"/><Relationship Id="rId4" Type="http://schemas.openxmlformats.org/officeDocument/2006/relationships/image" Target="../media/image1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 Id="rId3" Type="http://schemas.openxmlformats.org/officeDocument/2006/relationships/image" Target="../media/image120.png"/><Relationship Id="rId4" Type="http://schemas.openxmlformats.org/officeDocument/2006/relationships/image" Target="../media/image1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8.xml"/><Relationship Id="rId3" Type="http://schemas.openxmlformats.org/officeDocument/2006/relationships/image" Target="../media/image1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185.jp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2.xml"/><Relationship Id="rId3" Type="http://schemas.openxmlformats.org/officeDocument/2006/relationships/image" Target="../media/image117.png"/><Relationship Id="rId4" Type="http://schemas.openxmlformats.org/officeDocument/2006/relationships/image" Target="../media/image120.png"/><Relationship Id="rId5" Type="http://schemas.openxmlformats.org/officeDocument/2006/relationships/image" Target="../media/image1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24.xml"/><Relationship Id="rId3" Type="http://schemas.openxmlformats.org/officeDocument/2006/relationships/image" Target="../media/image130.jp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25.xml"/><Relationship Id="rId3" Type="http://schemas.openxmlformats.org/officeDocument/2006/relationships/image" Target="../media/image140.jp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26.xml"/><Relationship Id="rId3" Type="http://schemas.openxmlformats.org/officeDocument/2006/relationships/image" Target="../media/image1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8.xml"/><Relationship Id="rId3" Type="http://schemas.openxmlformats.org/officeDocument/2006/relationships/image" Target="../media/image139.png"/><Relationship Id="rId4" Type="http://schemas.openxmlformats.org/officeDocument/2006/relationships/image" Target="../media/image1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9.xml"/><Relationship Id="rId3" Type="http://schemas.openxmlformats.org/officeDocument/2006/relationships/image" Target="../media/image139.png"/><Relationship Id="rId4" Type="http://schemas.openxmlformats.org/officeDocument/2006/relationships/image" Target="../media/image1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1.xml"/><Relationship Id="rId3" Type="http://schemas.openxmlformats.org/officeDocument/2006/relationships/image" Target="../media/image150.png"/><Relationship Id="rId4" Type="http://schemas.openxmlformats.org/officeDocument/2006/relationships/image" Target="../media/image1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33.xml"/><Relationship Id="rId3" Type="http://schemas.openxmlformats.org/officeDocument/2006/relationships/image" Target="../media/image143.png"/><Relationship Id="rId4" Type="http://schemas.openxmlformats.org/officeDocument/2006/relationships/hyperlink" Target="https://api.whatsapp.com/send?phone=551230420542" TargetMode="External"/><Relationship Id="rId5" Type="http://schemas.openxmlformats.org/officeDocument/2006/relationships/image" Target="../media/image1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4.xml"/><Relationship Id="rId3" Type="http://schemas.openxmlformats.org/officeDocument/2006/relationships/hyperlink" Target="http://www.youtube.com/watch?v=aa5TJ9OrbO8" TargetMode="External"/><Relationship Id="rId4" Type="http://schemas.openxmlformats.org/officeDocument/2006/relationships/image" Target="../media/image14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5.xml"/><Relationship Id="rId3" Type="http://schemas.openxmlformats.org/officeDocument/2006/relationships/hyperlink" Target="http://www.youtube.com/watch?v=48lBrNMxjUQ" TargetMode="External"/><Relationship Id="rId4" Type="http://schemas.openxmlformats.org/officeDocument/2006/relationships/image" Target="../media/image15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7.xml"/><Relationship Id="rId3" Type="http://schemas.openxmlformats.org/officeDocument/2006/relationships/image" Target="../media/image18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image" Target="../media/image1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2.xml"/><Relationship Id="rId3" Type="http://schemas.openxmlformats.org/officeDocument/2006/relationships/image" Target="../media/image156.jp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3.xml"/><Relationship Id="rId3" Type="http://schemas.openxmlformats.org/officeDocument/2006/relationships/image" Target="../media/image186.jp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4.xml"/><Relationship Id="rId3" Type="http://schemas.openxmlformats.org/officeDocument/2006/relationships/image" Target="../media/image164.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1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6.xml"/><Relationship Id="rId3" Type="http://schemas.openxmlformats.org/officeDocument/2006/relationships/image" Target="../media/image1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154.png"/><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8.xml"/><Relationship Id="rId3" Type="http://schemas.openxmlformats.org/officeDocument/2006/relationships/image" Target="../media/image18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1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1.xml"/><Relationship Id="rId3" Type="http://schemas.openxmlformats.org/officeDocument/2006/relationships/image" Target="../media/image152.png"/><Relationship Id="rId4" Type="http://schemas.openxmlformats.org/officeDocument/2006/relationships/image" Target="../media/image166.png"/><Relationship Id="rId5" Type="http://schemas.openxmlformats.org/officeDocument/2006/relationships/image" Target="../media/image159.png"/><Relationship Id="rId6" Type="http://schemas.openxmlformats.org/officeDocument/2006/relationships/image" Target="../media/image1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2.xml"/><Relationship Id="rId3" Type="http://schemas.openxmlformats.org/officeDocument/2006/relationships/image" Target="../media/image165.png"/><Relationship Id="rId4" Type="http://schemas.openxmlformats.org/officeDocument/2006/relationships/image" Target="../media/image158.png"/><Relationship Id="rId5" Type="http://schemas.openxmlformats.org/officeDocument/2006/relationships/image" Target="../media/image163.png"/><Relationship Id="rId6" Type="http://schemas.openxmlformats.org/officeDocument/2006/relationships/image" Target="../media/image15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3.xml"/><Relationship Id="rId3" Type="http://schemas.openxmlformats.org/officeDocument/2006/relationships/image" Target="../media/image160.jpg"/><Relationship Id="rId4" Type="http://schemas.openxmlformats.org/officeDocument/2006/relationships/image" Target="../media/image167.png"/><Relationship Id="rId5" Type="http://schemas.openxmlformats.org/officeDocument/2006/relationships/image" Target="../media/image1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4.xml"/><Relationship Id="rId3" Type="http://schemas.openxmlformats.org/officeDocument/2006/relationships/image" Target="../media/image1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5.xml"/><Relationship Id="rId3" Type="http://schemas.openxmlformats.org/officeDocument/2006/relationships/image" Target="../media/image17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0.xml"/><Relationship Id="rId3" Type="http://schemas.openxmlformats.org/officeDocument/2006/relationships/image" Target="../media/image183.png"/><Relationship Id="rId4" Type="http://schemas.openxmlformats.org/officeDocument/2006/relationships/image" Target="../media/image168.png"/><Relationship Id="rId5" Type="http://schemas.openxmlformats.org/officeDocument/2006/relationships/image" Target="../media/image1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1.xml"/><Relationship Id="rId3" Type="http://schemas.openxmlformats.org/officeDocument/2006/relationships/hyperlink" Target="https://code.visualstudio.com/shortcuts/keyboard-shortcuts-windows.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73.png"/><Relationship Id="rId4" Type="http://schemas.openxmlformats.org/officeDocument/2006/relationships/image" Target="../media/image1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6.xml"/><Relationship Id="rId3" Type="http://schemas.openxmlformats.org/officeDocument/2006/relationships/image" Target="../media/image171.png"/><Relationship Id="rId4" Type="http://schemas.openxmlformats.org/officeDocument/2006/relationships/image" Target="../media/image178.png"/><Relationship Id="rId5" Type="http://schemas.openxmlformats.org/officeDocument/2006/relationships/image" Target="../media/image181.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7.xml"/><Relationship Id="rId3" Type="http://schemas.openxmlformats.org/officeDocument/2006/relationships/image" Target="../media/image122.png"/><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70.xml"/><Relationship Id="rId3" Type="http://schemas.openxmlformats.org/officeDocument/2006/relationships/image" Target="../media/image179.png"/><Relationship Id="rId4" Type="http://schemas.openxmlformats.org/officeDocument/2006/relationships/image" Target="../media/image1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149.jpg"/><Relationship Id="rId4" Type="http://schemas.openxmlformats.org/officeDocument/2006/relationships/image" Target="../media/image1.png"/><Relationship Id="rId5" Type="http://schemas.openxmlformats.org/officeDocument/2006/relationships/image" Target="../media/image1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187.png"/><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78"/>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522" name="Google Shape;522;p178"/>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Agora você faz parte da maior comunidade de aprendizagem online e ao vivo da América Latina!</a:t>
            </a:r>
            <a:endParaRPr sz="1700">
              <a:solidFill>
                <a:schemeClr val="lt1"/>
              </a:solidFill>
              <a:latin typeface="DM Sans"/>
              <a:ea typeface="DM Sans"/>
              <a:cs typeface="DM Sans"/>
              <a:sym typeface="DM Sans"/>
            </a:endParaRPr>
          </a:p>
        </p:txBody>
      </p:sp>
      <p:pic>
        <p:nvPicPr>
          <p:cNvPr id="523" name="Google Shape;523;p178"/>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524" name="Google Shape;524;p178"/>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525" name="Google Shape;525;p178"/>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78"/>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8"/>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178"/>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529" name="Google Shape;529;p178"/>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pic>
        <p:nvPicPr>
          <p:cNvPr id="530" name="Google Shape;530;p178"/>
          <p:cNvPicPr preferRelativeResize="0"/>
          <p:nvPr/>
        </p:nvPicPr>
        <p:blipFill rotWithShape="1">
          <a:blip r:embed="rId5">
            <a:alphaModFix/>
          </a:blip>
          <a:srcRect b="20603" l="1107" r="9574" t="15470"/>
          <a:stretch/>
        </p:blipFill>
        <p:spPr>
          <a:xfrm>
            <a:off x="7186529" y="2022075"/>
            <a:ext cx="1011580" cy="957190"/>
          </a:xfrm>
          <a:prstGeom prst="rect">
            <a:avLst/>
          </a:prstGeom>
          <a:noFill/>
          <a:ln>
            <a:noFill/>
          </a:ln>
        </p:spPr>
      </p:pic>
      <p:sp>
        <p:nvSpPr>
          <p:cNvPr id="531" name="Google Shape;531;p178"/>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532" name="Google Shape;532;p178"/>
          <p:cNvPicPr preferRelativeResize="0"/>
          <p:nvPr/>
        </p:nvPicPr>
        <p:blipFill rotWithShape="1">
          <a:blip r:embed="rId6">
            <a:alphaModFix/>
          </a:blip>
          <a:srcRect b="6156" l="0" r="0" t="0"/>
          <a:stretch/>
        </p:blipFill>
        <p:spPr>
          <a:xfrm>
            <a:off x="7186529" y="3282451"/>
            <a:ext cx="1010563" cy="870630"/>
          </a:xfrm>
          <a:prstGeom prst="rect">
            <a:avLst/>
          </a:prstGeom>
          <a:noFill/>
          <a:ln>
            <a:noFill/>
          </a:ln>
        </p:spPr>
      </p:pic>
      <p:sp>
        <p:nvSpPr>
          <p:cNvPr id="533" name="Google Shape;533;p178"/>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87"/>
          <p:cNvSpPr txBox="1"/>
          <p:nvPr/>
        </p:nvSpPr>
        <p:spPr>
          <a:xfrm>
            <a:off x="2275275" y="1973850"/>
            <a:ext cx="5472000" cy="109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300">
                <a:solidFill>
                  <a:schemeClr val="lt1"/>
                </a:solidFill>
                <a:latin typeface="DM Sans"/>
                <a:ea typeface="DM Sans"/>
                <a:cs typeface="DM Sans"/>
                <a:sym typeface="DM Sans"/>
              </a:rPr>
              <a:t>O que você precisa saber</a:t>
            </a:r>
            <a:endParaRPr b="1" sz="33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pt-BR" sz="3300">
                <a:solidFill>
                  <a:srgbClr val="EAFF6A"/>
                </a:solidFill>
                <a:latin typeface="DM Sans"/>
                <a:ea typeface="DM Sans"/>
                <a:cs typeface="DM Sans"/>
                <a:sym typeface="DM Sans"/>
              </a:rPr>
              <a:t>Antes de começar</a:t>
            </a:r>
            <a:endParaRPr b="1" sz="3300">
              <a:solidFill>
                <a:srgbClr val="EAFF6A"/>
              </a:solidFill>
              <a:latin typeface="DM Sans"/>
              <a:ea typeface="DM Sans"/>
              <a:cs typeface="DM Sans"/>
              <a:sym typeface="DM Sans"/>
            </a:endParaRPr>
          </a:p>
        </p:txBody>
      </p:sp>
      <p:grpSp>
        <p:nvGrpSpPr>
          <p:cNvPr id="614" name="Google Shape;614;p187"/>
          <p:cNvGrpSpPr/>
          <p:nvPr/>
        </p:nvGrpSpPr>
        <p:grpSpPr>
          <a:xfrm>
            <a:off x="1396726" y="2153838"/>
            <a:ext cx="738900" cy="738910"/>
            <a:chOff x="4202551" y="710825"/>
            <a:chExt cx="738900" cy="738910"/>
          </a:xfrm>
        </p:grpSpPr>
        <p:sp>
          <p:nvSpPr>
            <p:cNvPr id="615" name="Google Shape;615;p187"/>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87" title="icono de signo de exclamación"/>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88"/>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Acordos e compromissos</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89"/>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89"/>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Ferramentas</a:t>
            </a:r>
            <a:endParaRPr b="1" sz="4000">
              <a:solidFill>
                <a:schemeClr val="dk1"/>
              </a:solidFill>
              <a:latin typeface="DM Sans"/>
              <a:ea typeface="DM Sans"/>
              <a:cs typeface="DM Sans"/>
              <a:sym typeface="DM Sans"/>
            </a:endParaRPr>
          </a:p>
        </p:txBody>
      </p:sp>
      <p:sp>
        <p:nvSpPr>
          <p:cNvPr id="628" name="Google Shape;628;p189"/>
          <p:cNvSpPr txBox="1"/>
          <p:nvPr/>
        </p:nvSpPr>
        <p:spPr>
          <a:xfrm>
            <a:off x="473350" y="1908175"/>
            <a:ext cx="3834600" cy="33978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Pegue </a:t>
            </a:r>
            <a:r>
              <a:rPr b="1" lang="pt-BR" sz="1350">
                <a:solidFill>
                  <a:schemeClr val="dk1"/>
                </a:solidFill>
                <a:latin typeface="DM Sans"/>
                <a:ea typeface="DM Sans"/>
                <a:cs typeface="DM Sans"/>
                <a:sym typeface="DM Sans"/>
              </a:rPr>
              <a:t>água</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chá </a:t>
            </a:r>
            <a:r>
              <a:rPr lang="pt-BR" sz="1350">
                <a:solidFill>
                  <a:schemeClr val="dk1"/>
                </a:solidFill>
                <a:latin typeface="DM Sans"/>
                <a:ea typeface="DM Sans"/>
                <a:cs typeface="DM Sans"/>
                <a:sym typeface="DM Sans"/>
              </a:rPr>
              <a:t>e </a:t>
            </a:r>
            <a:r>
              <a:rPr b="1" lang="pt-BR" sz="1350">
                <a:solidFill>
                  <a:schemeClr val="dk1"/>
                </a:solidFill>
                <a:latin typeface="DM Sans"/>
                <a:ea typeface="DM Sans"/>
                <a:cs typeface="DM Sans"/>
                <a:sym typeface="DM Sans"/>
              </a:rPr>
              <a:t>café</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No </a:t>
            </a:r>
            <a:r>
              <a:rPr b="1" lang="pt-BR" sz="1350">
                <a:solidFill>
                  <a:schemeClr val="dk1"/>
                </a:solidFill>
                <a:latin typeface="DM Sans"/>
                <a:ea typeface="DM Sans"/>
                <a:cs typeface="DM Sans"/>
                <a:sym typeface="DM Sans"/>
              </a:rPr>
              <a:t>Drive </a:t>
            </a:r>
            <a:r>
              <a:rPr lang="pt-BR" sz="1350">
                <a:solidFill>
                  <a:schemeClr val="dk1"/>
                </a:solidFill>
                <a:latin typeface="DM Sans"/>
                <a:ea typeface="DM Sans"/>
                <a:cs typeface="DM Sans"/>
                <a:sym typeface="DM Sans"/>
              </a:rPr>
              <a:t>você terá todos os </a:t>
            </a:r>
            <a:r>
              <a:rPr b="1" lang="pt-BR" sz="1350">
                <a:solidFill>
                  <a:schemeClr val="dk1"/>
                </a:solidFill>
                <a:latin typeface="DM Sans"/>
                <a:ea typeface="DM Sans"/>
                <a:cs typeface="DM Sans"/>
                <a:sym typeface="DM Sans"/>
              </a:rPr>
              <a:t>arquivos </a:t>
            </a:r>
            <a:r>
              <a:rPr lang="pt-BR" sz="1350">
                <a:solidFill>
                  <a:schemeClr val="dk1"/>
                </a:solidFill>
                <a:latin typeface="DM Sans"/>
                <a:ea typeface="DM Sans"/>
                <a:cs typeface="DM Sans"/>
                <a:sym typeface="DM Sans"/>
              </a:rPr>
              <a:t>e </a:t>
            </a:r>
            <a:r>
              <a:rPr b="1" lang="pt-BR" sz="1350">
                <a:solidFill>
                  <a:schemeClr val="dk1"/>
                </a:solidFill>
                <a:latin typeface="DM Sans"/>
                <a:ea typeface="DM Sans"/>
                <a:cs typeface="DM Sans"/>
                <a:sym typeface="DM Sans"/>
              </a:rPr>
              <a:t>slides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Todas as aulas serão </a:t>
            </a:r>
            <a:r>
              <a:rPr b="1" lang="pt-BR" sz="1350">
                <a:solidFill>
                  <a:schemeClr val="dk1"/>
                </a:solidFill>
                <a:latin typeface="DM Sans"/>
                <a:ea typeface="DM Sans"/>
                <a:cs typeface="DM Sans"/>
                <a:sym typeface="DM Sans"/>
              </a:rPr>
              <a:t>gravadas </a:t>
            </a:r>
            <a:r>
              <a:rPr lang="pt-BR" sz="1350">
                <a:solidFill>
                  <a:schemeClr val="dk1"/>
                </a:solidFill>
                <a:latin typeface="DM Sans"/>
                <a:ea typeface="DM Sans"/>
                <a:cs typeface="DM Sans"/>
                <a:sym typeface="DM Sans"/>
              </a:rPr>
              <a:t>e </a:t>
            </a:r>
            <a:r>
              <a:rPr b="1" lang="pt-BR" sz="1350">
                <a:solidFill>
                  <a:schemeClr val="dk1"/>
                </a:solidFill>
                <a:latin typeface="DM Sans"/>
                <a:ea typeface="DM Sans"/>
                <a:cs typeface="DM Sans"/>
                <a:sym typeface="DM Sans"/>
              </a:rPr>
              <a:t>compartilhadas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Não fique com dúvidas! </a:t>
            </a:r>
            <a:r>
              <a:rPr lang="pt-BR" sz="1350">
                <a:solidFill>
                  <a:schemeClr val="dk1"/>
                </a:solidFill>
                <a:latin typeface="DM Sans"/>
                <a:ea typeface="DM Sans"/>
                <a:cs typeface="DM Sans"/>
                <a:sym typeface="DM Sans"/>
              </a:rPr>
              <a:t>Procure no chat do Zoom o [TUTOR] disponível na aula e envie suas perguntas!}</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Não se esqueçam de </a:t>
            </a:r>
            <a:r>
              <a:rPr b="1" lang="pt-BR" sz="1350">
                <a:solidFill>
                  <a:schemeClr val="dk1"/>
                </a:solidFill>
                <a:latin typeface="DM Sans"/>
                <a:ea typeface="DM Sans"/>
                <a:cs typeface="DM Sans"/>
                <a:sym typeface="DM Sans"/>
              </a:rPr>
              <a:t>avaliar as aulas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p:txBody>
      </p:sp>
      <p:sp>
        <p:nvSpPr>
          <p:cNvPr id="629" name="Google Shape;629;p189"/>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ACORDOS E COMPROMISSOS</a:t>
            </a:r>
            <a:endParaRPr sz="1600">
              <a:solidFill>
                <a:schemeClr val="dk1"/>
              </a:solidFill>
              <a:latin typeface="DM Sans"/>
              <a:ea typeface="DM Sans"/>
              <a:cs typeface="DM Sans"/>
              <a:sym typeface="DM Sans"/>
            </a:endParaRPr>
          </a:p>
        </p:txBody>
      </p:sp>
      <p:pic>
        <p:nvPicPr>
          <p:cNvPr id="630" name="Google Shape;630;p189"/>
          <p:cNvPicPr preferRelativeResize="0"/>
          <p:nvPr/>
        </p:nvPicPr>
        <p:blipFill rotWithShape="1">
          <a:blip r:embed="rId3">
            <a:alphaModFix/>
          </a:blip>
          <a:srcRect b="3227" l="0" r="0" t="3227"/>
          <a:stretch/>
        </p:blipFill>
        <p:spPr>
          <a:xfrm>
            <a:off x="5536725" y="0"/>
            <a:ext cx="3664650" cy="5143501"/>
          </a:xfrm>
          <a:prstGeom prst="rect">
            <a:avLst/>
          </a:prstGeom>
          <a:noFill/>
          <a:ln>
            <a:noFill/>
          </a:ln>
        </p:spPr>
      </p:pic>
      <p:pic>
        <p:nvPicPr>
          <p:cNvPr id="631" name="Google Shape;631;p189"/>
          <p:cNvPicPr preferRelativeResize="0"/>
          <p:nvPr/>
        </p:nvPicPr>
        <p:blipFill>
          <a:blip r:embed="rId4">
            <a:alphaModFix/>
          </a:blip>
          <a:stretch>
            <a:fillRect/>
          </a:stretch>
        </p:blipFill>
        <p:spPr>
          <a:xfrm>
            <a:off x="7758388" y="4692275"/>
            <a:ext cx="1150750" cy="26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90"/>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0"/>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Ambiente</a:t>
            </a:r>
            <a:endParaRPr b="1" sz="4000">
              <a:solidFill>
                <a:schemeClr val="dk1"/>
              </a:solidFill>
              <a:latin typeface="DM Sans"/>
              <a:ea typeface="DM Sans"/>
              <a:cs typeface="DM Sans"/>
              <a:sym typeface="DM Sans"/>
            </a:endParaRPr>
          </a:p>
        </p:txBody>
      </p:sp>
      <p:sp>
        <p:nvSpPr>
          <p:cNvPr id="638" name="Google Shape;638;p190"/>
          <p:cNvSpPr txBox="1"/>
          <p:nvPr/>
        </p:nvSpPr>
        <p:spPr>
          <a:xfrm>
            <a:off x="473350" y="1908175"/>
            <a:ext cx="3834600" cy="16368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Encontre o seu espaço e crie o momento oportuno para</a:t>
            </a:r>
            <a:r>
              <a:rPr b="1" lang="pt-BR" sz="1350">
                <a:solidFill>
                  <a:schemeClr val="dk1"/>
                </a:solidFill>
                <a:latin typeface="DM Sans"/>
                <a:ea typeface="DM Sans"/>
                <a:cs typeface="DM Sans"/>
                <a:sym typeface="DM Sans"/>
              </a:rPr>
              <a:t> desfrutar</a:t>
            </a:r>
            <a:br>
              <a:rPr b="1" lang="pt-BR" sz="1350">
                <a:solidFill>
                  <a:schemeClr val="dk1"/>
                </a:solidFill>
                <a:latin typeface="DM Sans"/>
                <a:ea typeface="DM Sans"/>
                <a:cs typeface="DM Sans"/>
                <a:sym typeface="DM Sans"/>
              </a:rPr>
            </a:br>
            <a:r>
              <a:rPr b="1" lang="pt-BR" sz="1350">
                <a:solidFill>
                  <a:schemeClr val="dk1"/>
                </a:solidFill>
                <a:latin typeface="DM Sans"/>
                <a:ea typeface="DM Sans"/>
                <a:cs typeface="DM Sans"/>
                <a:sym typeface="DM Sans"/>
              </a:rPr>
              <a:t>do aprendizado</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Evite dispositivos e aplicativos</a:t>
            </a:r>
            <a:br>
              <a:rPr lang="pt-BR" sz="1350">
                <a:solidFill>
                  <a:schemeClr val="dk1"/>
                </a:solidFill>
                <a:latin typeface="DM Sans"/>
                <a:ea typeface="DM Sans"/>
                <a:cs typeface="DM Sans"/>
                <a:sym typeface="DM Sans"/>
              </a:rPr>
            </a:br>
            <a:r>
              <a:rPr lang="pt-BR" sz="1350">
                <a:solidFill>
                  <a:schemeClr val="dk1"/>
                </a:solidFill>
                <a:latin typeface="DM Sans"/>
                <a:ea typeface="DM Sans"/>
                <a:cs typeface="DM Sans"/>
                <a:sym typeface="DM Sans"/>
              </a:rPr>
              <a:t>que possam </a:t>
            </a:r>
            <a:r>
              <a:rPr b="1" lang="pt-BR" sz="1350">
                <a:solidFill>
                  <a:schemeClr val="dk1"/>
                </a:solidFill>
                <a:latin typeface="DM Sans"/>
                <a:ea typeface="DM Sans"/>
                <a:cs typeface="DM Sans"/>
                <a:sym typeface="DM Sans"/>
              </a:rPr>
              <a:t>roubar sua atenção</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
        <p:nvSpPr>
          <p:cNvPr id="639" name="Google Shape;639;p190"/>
          <p:cNvSpPr txBox="1"/>
          <p:nvPr/>
        </p:nvSpPr>
        <p:spPr>
          <a:xfrm>
            <a:off x="4527575" y="1908175"/>
            <a:ext cx="3894600" cy="12210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Câmeras abertas sempre que possível.</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Todas as aulas serão </a:t>
            </a:r>
            <a:r>
              <a:rPr b="1" lang="pt-BR" sz="1350">
                <a:solidFill>
                  <a:schemeClr val="dk1"/>
                </a:solidFill>
                <a:latin typeface="DM Sans"/>
                <a:ea typeface="DM Sans"/>
                <a:cs typeface="DM Sans"/>
                <a:sym typeface="DM Sans"/>
              </a:rPr>
              <a:t>uma construção conjunta!</a:t>
            </a:r>
            <a:endParaRPr sz="1350">
              <a:latin typeface="DM Sans"/>
              <a:ea typeface="DM Sans"/>
              <a:cs typeface="DM Sans"/>
              <a:sym typeface="DM Sans"/>
            </a:endParaRPr>
          </a:p>
        </p:txBody>
      </p:sp>
      <p:sp>
        <p:nvSpPr>
          <p:cNvPr id="640" name="Google Shape;640;p190"/>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ACORDOS E COMPROMISSOS</a:t>
            </a:r>
            <a:endParaRPr sz="16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9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46" name="Google Shape;646;p191"/>
          <p:cNvSpPr txBox="1"/>
          <p:nvPr/>
        </p:nvSpPr>
        <p:spPr>
          <a:xfrm>
            <a:off x="0" y="2237800"/>
            <a:ext cx="91440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111111"/>
                </a:solidFill>
                <a:latin typeface="DM Sans"/>
                <a:ea typeface="DM Sans"/>
                <a:cs typeface="DM Sans"/>
                <a:sym typeface="DM Sans"/>
              </a:rPr>
              <a:t>Desafios e Entregas</a:t>
            </a:r>
            <a:endParaRPr b="1" sz="4000">
              <a:solidFill>
                <a:srgbClr val="111111"/>
              </a:solidFill>
              <a:latin typeface="DM Sans"/>
              <a:ea typeface="DM Sans"/>
              <a:cs typeface="DM Sans"/>
              <a:sym typeface="DM Sans"/>
            </a:endParaRPr>
          </a:p>
        </p:txBody>
      </p:sp>
      <p:sp>
        <p:nvSpPr>
          <p:cNvPr id="647" name="Google Shape;647;p191"/>
          <p:cNvSpPr txBox="1"/>
          <p:nvPr/>
        </p:nvSpPr>
        <p:spPr>
          <a:xfrm>
            <a:off x="1461300" y="18176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rgbClr val="111111"/>
                </a:solidFill>
                <a:latin typeface="DM Sans"/>
                <a:ea typeface="DM Sans"/>
                <a:cs typeface="DM Sans"/>
                <a:sym typeface="DM Sans"/>
              </a:rPr>
              <a:t>Passando a limpo</a:t>
            </a:r>
            <a:endParaRPr sz="1800">
              <a:solidFill>
                <a:srgbClr val="11111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grpSp>
        <p:nvGrpSpPr>
          <p:cNvPr id="652" name="Google Shape;652;p192"/>
          <p:cNvGrpSpPr/>
          <p:nvPr/>
        </p:nvGrpSpPr>
        <p:grpSpPr>
          <a:xfrm>
            <a:off x="588533" y="2087847"/>
            <a:ext cx="431074" cy="431074"/>
            <a:chOff x="3137108" y="2467173"/>
            <a:chExt cx="738900" cy="738900"/>
          </a:xfrm>
        </p:grpSpPr>
        <p:sp>
          <p:nvSpPr>
            <p:cNvPr id="653" name="Google Shape;653;p19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4" name="Google Shape;654;p19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55" name="Google Shape;655;p192"/>
          <p:cNvSpPr/>
          <p:nvPr/>
        </p:nvSpPr>
        <p:spPr>
          <a:xfrm>
            <a:off x="588525" y="686550"/>
            <a:ext cx="2365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92"/>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DESAFIOS E ENTREGAS</a:t>
            </a:r>
            <a:endParaRPr sz="1600">
              <a:solidFill>
                <a:schemeClr val="dk1"/>
              </a:solidFill>
              <a:latin typeface="DM Sans"/>
              <a:ea typeface="DM Sans"/>
              <a:cs typeface="DM Sans"/>
              <a:sym typeface="DM Sans"/>
            </a:endParaRPr>
          </a:p>
        </p:txBody>
      </p:sp>
      <p:sp>
        <p:nvSpPr>
          <p:cNvPr id="657" name="Google Shape;657;p192"/>
          <p:cNvSpPr txBox="1"/>
          <p:nvPr/>
        </p:nvSpPr>
        <p:spPr>
          <a:xfrm>
            <a:off x="501450" y="894975"/>
            <a:ext cx="5308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são?</a:t>
            </a:r>
            <a:endParaRPr b="1" sz="4000">
              <a:solidFill>
                <a:schemeClr val="dk1"/>
              </a:solidFill>
              <a:latin typeface="DM Sans"/>
              <a:ea typeface="DM Sans"/>
              <a:cs typeface="DM Sans"/>
              <a:sym typeface="DM Sans"/>
            </a:endParaRPr>
          </a:p>
        </p:txBody>
      </p:sp>
      <p:sp>
        <p:nvSpPr>
          <p:cNvPr id="658" name="Google Shape;658;p192"/>
          <p:cNvSpPr txBox="1"/>
          <p:nvPr/>
        </p:nvSpPr>
        <p:spPr>
          <a:xfrm>
            <a:off x="588525" y="2571750"/>
            <a:ext cx="3734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Desafios de </a:t>
            </a:r>
            <a:r>
              <a:rPr b="1" lang="pt-BR" sz="1350">
                <a:solidFill>
                  <a:schemeClr val="dk1"/>
                </a:solidFill>
                <a:latin typeface="DM Sans"/>
                <a:ea typeface="DM Sans"/>
                <a:cs typeface="DM Sans"/>
                <a:sym typeface="DM Sans"/>
              </a:rPr>
              <a:t>entrega compulsória </a:t>
            </a:r>
            <a:r>
              <a:rPr lang="pt-BR" sz="1350">
                <a:solidFill>
                  <a:schemeClr val="dk1"/>
                </a:solidFill>
                <a:latin typeface="DM Sans"/>
                <a:ea typeface="DM Sans"/>
                <a:cs typeface="DM Sans"/>
                <a:sym typeface="DM Sans"/>
              </a:rPr>
              <a:t>para beneficiários da Coderbolsa. Devem ser inseridos na plataforma em até 7 dias após a aula.</a:t>
            </a:r>
            <a:endParaRPr sz="1350">
              <a:solidFill>
                <a:schemeClr val="dk1"/>
              </a:solidFill>
              <a:latin typeface="DM Sans"/>
              <a:ea typeface="DM Sans"/>
              <a:cs typeface="DM Sans"/>
              <a:sym typeface="DM Sans"/>
            </a:endParaRPr>
          </a:p>
        </p:txBody>
      </p:sp>
      <p:sp>
        <p:nvSpPr>
          <p:cNvPr id="659" name="Google Shape;659;p192"/>
          <p:cNvSpPr txBox="1"/>
          <p:nvPr/>
        </p:nvSpPr>
        <p:spPr>
          <a:xfrm>
            <a:off x="1087736" y="2103250"/>
            <a:ext cx="25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Desafios obrigatórios</a:t>
            </a:r>
            <a:endParaRPr b="1">
              <a:latin typeface="DM Sans"/>
              <a:ea typeface="DM Sans"/>
              <a:cs typeface="DM Sans"/>
              <a:sym typeface="DM Sans"/>
            </a:endParaRPr>
          </a:p>
        </p:txBody>
      </p:sp>
      <p:sp>
        <p:nvSpPr>
          <p:cNvPr id="660" name="Google Shape;660;p192"/>
          <p:cNvSpPr txBox="1"/>
          <p:nvPr/>
        </p:nvSpPr>
        <p:spPr>
          <a:xfrm>
            <a:off x="4572000" y="2559225"/>
            <a:ext cx="37614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pt-BR" sz="1350">
                <a:solidFill>
                  <a:schemeClr val="dk1"/>
                </a:solidFill>
                <a:latin typeface="DM Sans"/>
                <a:ea typeface="DM Sans"/>
                <a:cs typeface="DM Sans"/>
                <a:sym typeface="DM Sans"/>
              </a:rPr>
              <a:t>Etapas do projeto final com </a:t>
            </a:r>
            <a:r>
              <a:rPr b="1" lang="pt-BR" sz="1350">
                <a:solidFill>
                  <a:schemeClr val="dk1"/>
                </a:solidFill>
                <a:latin typeface="DM Sans"/>
                <a:ea typeface="DM Sans"/>
                <a:cs typeface="DM Sans"/>
                <a:sym typeface="DM Sans"/>
              </a:rPr>
              <a:t>entrega compulsória</a:t>
            </a:r>
            <a:r>
              <a:rPr lang="pt-BR" sz="1350">
                <a:solidFill>
                  <a:schemeClr val="dk1"/>
                </a:solidFill>
                <a:latin typeface="DM Sans"/>
                <a:ea typeface="DM Sans"/>
                <a:cs typeface="DM Sans"/>
                <a:sym typeface="DM Sans"/>
              </a:rPr>
              <a:t> para beneficiários da Coderbolsa. Devem ser inseridos na plataforma em até </a:t>
            </a:r>
            <a:r>
              <a:rPr b="1" lang="pt-BR" sz="1350">
                <a:solidFill>
                  <a:schemeClr val="dk1"/>
                </a:solidFill>
                <a:latin typeface="DM Sans"/>
                <a:ea typeface="DM Sans"/>
                <a:cs typeface="DM Sans"/>
                <a:sym typeface="DM Sans"/>
              </a:rPr>
              <a:t>7 dias</a:t>
            </a:r>
            <a:r>
              <a:rPr lang="pt-BR" sz="1350">
                <a:solidFill>
                  <a:schemeClr val="dk1"/>
                </a:solidFill>
                <a:latin typeface="DM Sans"/>
                <a:ea typeface="DM Sans"/>
                <a:cs typeface="DM Sans"/>
                <a:sym typeface="DM Sans"/>
              </a:rPr>
              <a:t> após a aula.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500"/>
              <a:buFont typeface="Arial"/>
              <a:buNone/>
            </a:pPr>
            <a:r>
              <a:t/>
            </a:r>
            <a:endParaRPr sz="1350">
              <a:solidFill>
                <a:schemeClr val="dk1"/>
              </a:solidFill>
              <a:latin typeface="DM Sans"/>
              <a:ea typeface="DM Sans"/>
              <a:cs typeface="DM Sans"/>
              <a:sym typeface="DM Sans"/>
            </a:endParaRPr>
          </a:p>
        </p:txBody>
      </p:sp>
      <p:sp>
        <p:nvSpPr>
          <p:cNvPr id="661" name="Google Shape;661;p192"/>
          <p:cNvSpPr txBox="1"/>
          <p:nvPr/>
        </p:nvSpPr>
        <p:spPr>
          <a:xfrm>
            <a:off x="5084438" y="2106788"/>
            <a:ext cx="27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Entregas do Projeto Final</a:t>
            </a:r>
            <a:endParaRPr b="1">
              <a:latin typeface="DM Sans"/>
              <a:ea typeface="DM Sans"/>
              <a:cs typeface="DM Sans"/>
              <a:sym typeface="DM Sans"/>
            </a:endParaRPr>
          </a:p>
        </p:txBody>
      </p:sp>
      <p:grpSp>
        <p:nvGrpSpPr>
          <p:cNvPr id="662" name="Google Shape;662;p192"/>
          <p:cNvGrpSpPr/>
          <p:nvPr/>
        </p:nvGrpSpPr>
        <p:grpSpPr>
          <a:xfrm>
            <a:off x="4572012" y="2091351"/>
            <a:ext cx="431074" cy="431074"/>
            <a:chOff x="7208351" y="2467173"/>
            <a:chExt cx="738900" cy="738900"/>
          </a:xfrm>
        </p:grpSpPr>
        <p:sp>
          <p:nvSpPr>
            <p:cNvPr id="663" name="Google Shape;663;p19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192"/>
            <p:cNvPicPr preferRelativeResize="0"/>
            <p:nvPr/>
          </p:nvPicPr>
          <p:blipFill>
            <a:blip r:embed="rId4">
              <a:alphaModFix/>
            </a:blip>
            <a:stretch>
              <a:fillRect/>
            </a:stretch>
          </p:blipFill>
          <p:spPr>
            <a:xfrm>
              <a:off x="7352500" y="2611301"/>
              <a:ext cx="450600" cy="450622"/>
            </a:xfrm>
            <a:prstGeom prst="rect">
              <a:avLst/>
            </a:prstGeom>
            <a:noFill/>
            <a:ln>
              <a:noFill/>
            </a:ln>
          </p:spPr>
        </p:pic>
      </p:grpSp>
      <p:grpSp>
        <p:nvGrpSpPr>
          <p:cNvPr id="665" name="Google Shape;665;p192"/>
          <p:cNvGrpSpPr/>
          <p:nvPr/>
        </p:nvGrpSpPr>
        <p:grpSpPr>
          <a:xfrm>
            <a:off x="588526" y="2087846"/>
            <a:ext cx="431074" cy="431074"/>
            <a:chOff x="3137108" y="2467173"/>
            <a:chExt cx="738900" cy="738900"/>
          </a:xfrm>
        </p:grpSpPr>
        <p:sp>
          <p:nvSpPr>
            <p:cNvPr id="666" name="Google Shape;666;p192"/>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7" name="Google Shape;667;p19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93"/>
          <p:cNvSpPr/>
          <p:nvPr/>
        </p:nvSpPr>
        <p:spPr>
          <a:xfrm>
            <a:off x="588525" y="686550"/>
            <a:ext cx="2365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3"/>
          <p:cNvSpPr txBox="1"/>
          <p:nvPr/>
        </p:nvSpPr>
        <p:spPr>
          <a:xfrm>
            <a:off x="588525" y="2571750"/>
            <a:ext cx="3734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Desafios que complementam a aprendizagem. São optativos, mas contam </a:t>
            </a:r>
            <a:r>
              <a:rPr lang="pt-BR" sz="1350">
                <a:solidFill>
                  <a:schemeClr val="dk1"/>
                </a:solidFill>
                <a:latin typeface="DM Sans"/>
                <a:ea typeface="DM Sans"/>
                <a:cs typeface="DM Sans"/>
                <a:sym typeface="DM Sans"/>
              </a:rPr>
              <a:t>pontos</a:t>
            </a:r>
            <a:r>
              <a:rPr lang="pt-BR" sz="1350">
                <a:solidFill>
                  <a:schemeClr val="dk1"/>
                </a:solidFill>
                <a:latin typeface="DM Sans"/>
                <a:ea typeface="DM Sans"/>
                <a:cs typeface="DM Sans"/>
                <a:sym typeface="DM Sans"/>
              </a:rPr>
              <a:t> no Top 10 quando inseridos na plataforma.</a:t>
            </a:r>
            <a:endParaRPr sz="1350">
              <a:solidFill>
                <a:schemeClr val="dk1"/>
              </a:solidFill>
              <a:latin typeface="DM Sans"/>
              <a:ea typeface="DM Sans"/>
              <a:cs typeface="DM Sans"/>
              <a:sym typeface="DM Sans"/>
            </a:endParaRPr>
          </a:p>
        </p:txBody>
      </p:sp>
      <p:grpSp>
        <p:nvGrpSpPr>
          <p:cNvPr id="674" name="Google Shape;674;p193"/>
          <p:cNvGrpSpPr/>
          <p:nvPr/>
        </p:nvGrpSpPr>
        <p:grpSpPr>
          <a:xfrm>
            <a:off x="588720" y="2091347"/>
            <a:ext cx="431074" cy="431074"/>
            <a:chOff x="5323100" y="2467173"/>
            <a:chExt cx="738900" cy="738900"/>
          </a:xfrm>
        </p:grpSpPr>
        <p:sp>
          <p:nvSpPr>
            <p:cNvPr id="675" name="Google Shape;675;p19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76" name="Google Shape;676;p193"/>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677" name="Google Shape;677;p193"/>
          <p:cNvSpPr txBox="1"/>
          <p:nvPr/>
        </p:nvSpPr>
        <p:spPr>
          <a:xfrm>
            <a:off x="1105025" y="2106813"/>
            <a:ext cx="25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Desafios complementares</a:t>
            </a:r>
            <a:endParaRPr b="1">
              <a:latin typeface="DM Sans"/>
              <a:ea typeface="DM Sans"/>
              <a:cs typeface="DM Sans"/>
              <a:sym typeface="DM Sans"/>
            </a:endParaRPr>
          </a:p>
        </p:txBody>
      </p:sp>
      <p:grpSp>
        <p:nvGrpSpPr>
          <p:cNvPr id="678" name="Google Shape;678;p193"/>
          <p:cNvGrpSpPr/>
          <p:nvPr/>
        </p:nvGrpSpPr>
        <p:grpSpPr>
          <a:xfrm>
            <a:off x="4575736" y="2091360"/>
            <a:ext cx="431074" cy="431074"/>
            <a:chOff x="974706" y="2467173"/>
            <a:chExt cx="738900" cy="738900"/>
          </a:xfrm>
        </p:grpSpPr>
        <p:sp>
          <p:nvSpPr>
            <p:cNvPr id="679" name="Google Shape;679;p19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193"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681" name="Google Shape;681;p193"/>
          <p:cNvSpPr txBox="1"/>
          <p:nvPr/>
        </p:nvSpPr>
        <p:spPr>
          <a:xfrm>
            <a:off x="4488650" y="2587800"/>
            <a:ext cx="3777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Ajudam a </a:t>
            </a:r>
            <a:r>
              <a:rPr lang="pt-BR" sz="1350">
                <a:solidFill>
                  <a:schemeClr val="dk1"/>
                </a:solidFill>
                <a:latin typeface="DM Sans"/>
                <a:ea typeface="DM Sans"/>
                <a:cs typeface="DM Sans"/>
                <a:sym typeface="DM Sans"/>
              </a:rPr>
              <a:t>pôr</a:t>
            </a:r>
            <a:r>
              <a:rPr lang="pt-BR" sz="1350">
                <a:solidFill>
                  <a:schemeClr val="dk1"/>
                </a:solidFill>
                <a:latin typeface="DM Sans"/>
                <a:ea typeface="DM Sans"/>
                <a:cs typeface="DM Sans"/>
                <a:sym typeface="DM Sans"/>
              </a:rPr>
              <a:t> em prática os conceitos e a teoria vista em aula. Não devem ser inseridos na plataforma.</a:t>
            </a:r>
            <a:endParaRPr sz="1350">
              <a:latin typeface="DM Sans"/>
              <a:ea typeface="DM Sans"/>
              <a:cs typeface="DM Sans"/>
              <a:sym typeface="DM Sans"/>
            </a:endParaRPr>
          </a:p>
        </p:txBody>
      </p:sp>
      <p:sp>
        <p:nvSpPr>
          <p:cNvPr id="682" name="Google Shape;682;p193"/>
          <p:cNvSpPr txBox="1"/>
          <p:nvPr/>
        </p:nvSpPr>
        <p:spPr>
          <a:xfrm>
            <a:off x="5082985" y="210681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Atividade em sala</a:t>
            </a:r>
            <a:endParaRPr b="1">
              <a:latin typeface="DM Sans"/>
              <a:ea typeface="DM Sans"/>
              <a:cs typeface="DM Sans"/>
              <a:sym typeface="DM Sans"/>
            </a:endParaRPr>
          </a:p>
        </p:txBody>
      </p:sp>
      <p:sp>
        <p:nvSpPr>
          <p:cNvPr id="683" name="Google Shape;683;p193"/>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DESAFIOS E ENTREGAS</a:t>
            </a:r>
            <a:endParaRPr>
              <a:latin typeface="DM Sans"/>
              <a:ea typeface="DM Sans"/>
              <a:cs typeface="DM Sans"/>
              <a:sym typeface="DM Sans"/>
            </a:endParaRPr>
          </a:p>
        </p:txBody>
      </p:sp>
      <p:sp>
        <p:nvSpPr>
          <p:cNvPr id="684" name="Google Shape;684;p193"/>
          <p:cNvSpPr txBox="1"/>
          <p:nvPr/>
        </p:nvSpPr>
        <p:spPr>
          <a:xfrm>
            <a:off x="501450" y="894975"/>
            <a:ext cx="3306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são?</a:t>
            </a:r>
            <a:endParaRPr b="1" sz="4000">
              <a:solidFill>
                <a:schemeClr val="dk1"/>
              </a:solidFill>
              <a:latin typeface="DM Sans"/>
              <a:ea typeface="DM Sans"/>
              <a:cs typeface="DM Sans"/>
              <a:sym typeface="DM Sans"/>
            </a:endParaRPr>
          </a:p>
        </p:txBody>
      </p:sp>
      <p:grpSp>
        <p:nvGrpSpPr>
          <p:cNvPr id="685" name="Google Shape;685;p193"/>
          <p:cNvGrpSpPr/>
          <p:nvPr/>
        </p:nvGrpSpPr>
        <p:grpSpPr>
          <a:xfrm>
            <a:off x="4575727" y="2091384"/>
            <a:ext cx="431074" cy="431074"/>
            <a:chOff x="974706" y="2467173"/>
            <a:chExt cx="738900" cy="738900"/>
          </a:xfrm>
        </p:grpSpPr>
        <p:sp>
          <p:nvSpPr>
            <p:cNvPr id="686" name="Google Shape;686;p193"/>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 name="Google Shape;687;p193"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94"/>
          <p:cNvSpPr/>
          <p:nvPr/>
        </p:nvSpPr>
        <p:spPr>
          <a:xfrm>
            <a:off x="588525" y="686550"/>
            <a:ext cx="2365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94"/>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Projeto final</a:t>
            </a:r>
            <a:endParaRPr b="1" sz="4000">
              <a:solidFill>
                <a:schemeClr val="dk1"/>
              </a:solidFill>
              <a:latin typeface="DM Sans"/>
              <a:ea typeface="DM Sans"/>
              <a:cs typeface="DM Sans"/>
              <a:sym typeface="DM Sans"/>
            </a:endParaRPr>
          </a:p>
        </p:txBody>
      </p:sp>
      <p:sp>
        <p:nvSpPr>
          <p:cNvPr id="694" name="Google Shape;694;p194"/>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O Projeto Final se constrói a partir das </a:t>
            </a:r>
            <a:r>
              <a:rPr b="1" lang="pt-BR" sz="1350">
                <a:latin typeface="DM Sans"/>
                <a:ea typeface="DM Sans"/>
                <a:cs typeface="DM Sans"/>
                <a:sym typeface="DM Sans"/>
              </a:rPr>
              <a:t>entregas parciais</a:t>
            </a:r>
            <a:r>
              <a:rPr lang="pt-BR" sz="1350">
                <a:latin typeface="DM Sans"/>
                <a:ea typeface="DM Sans"/>
                <a:cs typeface="DM Sans"/>
                <a:sym typeface="DM Sans"/>
              </a:rPr>
              <a:t> que se </a:t>
            </a:r>
            <a:r>
              <a:rPr lang="pt-BR" sz="1350">
                <a:latin typeface="DM Sans"/>
                <a:ea typeface="DM Sans"/>
                <a:cs typeface="DM Sans"/>
                <a:sym typeface="DM Sans"/>
              </a:rPr>
              <a:t>realizam de aula</a:t>
            </a:r>
            <a:r>
              <a:rPr lang="pt-BR" sz="1350">
                <a:latin typeface="DM Sans"/>
                <a:ea typeface="DM Sans"/>
                <a:cs typeface="DM Sans"/>
                <a:sym typeface="DM Sans"/>
              </a:rPr>
              <a:t> a aula. Vai sendo criado à medida que o estudante vai inserindo as entregas na plataforma..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O objetivo é que cada estudante possa utilizar seu </a:t>
            </a:r>
            <a:r>
              <a:rPr b="1" lang="pt-BR" sz="1350">
                <a:latin typeface="DM Sans"/>
                <a:ea typeface="DM Sans"/>
                <a:cs typeface="DM Sans"/>
                <a:sym typeface="DM Sans"/>
              </a:rPr>
              <a:t>Projeto Final como parte do seu portfólio pessoal</a:t>
            </a:r>
            <a:r>
              <a:rPr lang="pt-BR"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95" name="Google Shape;695;p194"/>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Deve ser inserido na plataforma e você terá até </a:t>
            </a:r>
            <a:r>
              <a:rPr b="1" lang="pt-BR" sz="1350">
                <a:latin typeface="DM Sans"/>
                <a:ea typeface="DM Sans"/>
                <a:cs typeface="DM Sans"/>
                <a:sym typeface="DM Sans"/>
              </a:rPr>
              <a:t>20 dias</a:t>
            </a:r>
            <a:r>
              <a:rPr lang="pt-BR" sz="1350">
                <a:latin typeface="DM Sans"/>
                <a:ea typeface="DM Sans"/>
                <a:cs typeface="DM Sans"/>
                <a:sym typeface="DM Sans"/>
              </a:rPr>
              <a:t> corridos </a:t>
            </a:r>
            <a:r>
              <a:rPr b="1" lang="pt-BR" sz="1350">
                <a:latin typeface="DM Sans"/>
                <a:ea typeface="DM Sans"/>
                <a:cs typeface="DM Sans"/>
                <a:sym typeface="DM Sans"/>
              </a:rPr>
              <a:t>a partir da finalização do curso para inseri-lo na plataforma</a:t>
            </a:r>
            <a:r>
              <a:rPr lang="pt-BR" sz="1350">
                <a:latin typeface="DM Sans"/>
                <a:ea typeface="DM Sans"/>
                <a:cs typeface="DM Sans"/>
                <a:sym typeface="DM Sans"/>
              </a:rPr>
              <a:t>. Após esse período o botão de entrega é inativado.</a:t>
            </a:r>
            <a:endParaRPr sz="1350">
              <a:latin typeface="DM Sans"/>
              <a:ea typeface="DM Sans"/>
              <a:cs typeface="DM Sans"/>
              <a:sym typeface="DM Sans"/>
            </a:endParaRPr>
          </a:p>
        </p:txBody>
      </p:sp>
      <p:sp>
        <p:nvSpPr>
          <p:cNvPr id="696" name="Google Shape;696;p194"/>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DESAFIOS E ENTREGAS</a:t>
            </a:r>
            <a:endParaRPr>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95"/>
          <p:cNvSpPr txBox="1"/>
          <p:nvPr/>
        </p:nvSpPr>
        <p:spPr>
          <a:xfrm>
            <a:off x="1461300" y="23807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Qual é o nosso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highlight>
                  <a:srgbClr val="EAFF6A"/>
                </a:highlight>
                <a:latin typeface="DM Sans"/>
                <a:ea typeface="DM Sans"/>
                <a:cs typeface="DM Sans"/>
                <a:sym typeface="DM Sans"/>
              </a:rPr>
              <a:t>Projeto Final?</a:t>
            </a:r>
            <a:endParaRPr b="1" sz="4000">
              <a:solidFill>
                <a:schemeClr val="dk1"/>
              </a:solidFill>
              <a:highlight>
                <a:srgbClr val="EAFF6A"/>
              </a:highlight>
              <a:latin typeface="DM Sans"/>
              <a:ea typeface="DM Sans"/>
              <a:cs typeface="DM Sans"/>
              <a:sym typeface="DM Sans"/>
            </a:endParaRPr>
          </a:p>
        </p:txBody>
      </p:sp>
      <p:grpSp>
        <p:nvGrpSpPr>
          <p:cNvPr id="702" name="Google Shape;702;p195"/>
          <p:cNvGrpSpPr/>
          <p:nvPr/>
        </p:nvGrpSpPr>
        <p:grpSpPr>
          <a:xfrm>
            <a:off x="4202551" y="1469748"/>
            <a:ext cx="738900" cy="738900"/>
            <a:chOff x="7208351" y="2467173"/>
            <a:chExt cx="738900" cy="738900"/>
          </a:xfrm>
        </p:grpSpPr>
        <p:sp>
          <p:nvSpPr>
            <p:cNvPr id="703" name="Google Shape;703;p195"/>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4" name="Google Shape;704;p195"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96"/>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Desenvolvimento de site completo</a:t>
            </a:r>
            <a:endParaRPr b="1" sz="4000">
              <a:solidFill>
                <a:schemeClr val="dk1"/>
              </a:solidFill>
              <a:latin typeface="DM Sans"/>
              <a:ea typeface="DM Sans"/>
              <a:cs typeface="DM Sans"/>
              <a:sym typeface="DM Sans"/>
            </a:endParaRPr>
          </a:p>
        </p:txBody>
      </p:sp>
      <p:sp>
        <p:nvSpPr>
          <p:cNvPr id="710" name="Google Shape;710;p196"/>
          <p:cNvSpPr txBox="1"/>
          <p:nvPr/>
        </p:nvSpPr>
        <p:spPr>
          <a:xfrm>
            <a:off x="457350" y="2562575"/>
            <a:ext cx="4730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a:t>
            </a:r>
            <a:r>
              <a:rPr b="1" lang="pt-BR" sz="1350">
                <a:latin typeface="DM Sans"/>
                <a:ea typeface="DM Sans"/>
                <a:cs typeface="DM Sans"/>
                <a:sym typeface="DM Sans"/>
              </a:rPr>
              <a:t>: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Você terá que desenvolver um site com 5 seções, em diferentes arquivos HTML. Ele terá conteúdo, imagens, hyperlinks, estrutura, controle de grids, uso do framework, SEO e animação. O assunto do projeto pode ser escolhido por você e seu grupo. </a:t>
            </a:r>
            <a:br>
              <a:rPr lang="pt-BR" sz="1350">
                <a:latin typeface="DM Sans"/>
                <a:ea typeface="DM Sans"/>
                <a:cs typeface="DM Sans"/>
                <a:sym typeface="DM Sans"/>
              </a:rPr>
            </a:br>
            <a:r>
              <a:rPr b="1" lang="pt-BR" sz="1350">
                <a:latin typeface="DM Sans"/>
                <a:ea typeface="DM Sans"/>
                <a:cs typeface="DM Sans"/>
                <a:sym typeface="DM Sans"/>
              </a:rPr>
              <a:t>Critérios de avaliação:</a:t>
            </a:r>
            <a:r>
              <a:rPr lang="pt-BR" sz="1350">
                <a:latin typeface="DM Sans"/>
                <a:ea typeface="DM Sans"/>
                <a:cs typeface="DM Sans"/>
                <a:sym typeface="DM Sans"/>
              </a:rPr>
              <a:t> estrutura do site, design e estética, códigos HTML e CSS, conteúdo e qualidade.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sz="1350">
                <a:latin typeface="DM Sans"/>
                <a:ea typeface="DM Sans"/>
                <a:cs typeface="DM Sans"/>
                <a:sym typeface="DM Sans"/>
              </a:rPr>
              <a:t>Formato esperado:</a:t>
            </a:r>
            <a:r>
              <a:rPr lang="pt-BR" sz="1350">
                <a:latin typeface="DM Sans"/>
                <a:ea typeface="DM Sans"/>
                <a:cs typeface="DM Sans"/>
                <a:sym typeface="DM Sans"/>
              </a:rPr>
              <a:t> página final carregada no servidor, com acesso a partir da web.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11" name="Google Shape;711;p19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PROJETO FINAL</a:t>
            </a:r>
            <a:endParaRPr>
              <a:latin typeface="DM Sans"/>
              <a:ea typeface="DM Sans"/>
              <a:cs typeface="DM Sans"/>
              <a:sym typeface="DM Sans"/>
            </a:endParaRPr>
          </a:p>
        </p:txBody>
      </p:sp>
      <p:pic>
        <p:nvPicPr>
          <p:cNvPr id="712" name="Google Shape;712;p196"/>
          <p:cNvPicPr preferRelativeResize="0"/>
          <p:nvPr/>
        </p:nvPicPr>
        <p:blipFill rotWithShape="1">
          <a:blip r:embed="rId3">
            <a:alphaModFix/>
          </a:blip>
          <a:srcRect b="0" l="26338" r="26333" t="0"/>
          <a:stretch/>
        </p:blipFill>
        <p:spPr>
          <a:xfrm>
            <a:off x="5712875" y="468275"/>
            <a:ext cx="2923973" cy="4118749"/>
          </a:xfrm>
          <a:prstGeom prst="rect">
            <a:avLst/>
          </a:prstGeom>
          <a:noFill/>
          <a:ln>
            <a:noFill/>
          </a:ln>
        </p:spPr>
      </p:pic>
      <p:grpSp>
        <p:nvGrpSpPr>
          <p:cNvPr id="713" name="Google Shape;713;p196"/>
          <p:cNvGrpSpPr/>
          <p:nvPr/>
        </p:nvGrpSpPr>
        <p:grpSpPr>
          <a:xfrm>
            <a:off x="457343" y="468298"/>
            <a:ext cx="431074" cy="431074"/>
            <a:chOff x="7208351" y="2467173"/>
            <a:chExt cx="738900" cy="738900"/>
          </a:xfrm>
        </p:grpSpPr>
        <p:sp>
          <p:nvSpPr>
            <p:cNvPr id="714" name="Google Shape;714;p19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5" name="Google Shape;715;p196" title="ícono de proyecto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179"/>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9"/>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540" name="Google Shape;540;p179"/>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541" name="Google Shape;541;p179"/>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9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lt1"/>
                </a:solidFill>
                <a:latin typeface="DM Sans"/>
                <a:ea typeface="DM Sans"/>
                <a:cs typeface="DM Sans"/>
                <a:sym typeface="DM Sans"/>
              </a:rPr>
              <a:t>Sua jornada Coder 🚀</a:t>
            </a:r>
            <a:endParaRPr b="1" sz="4000">
              <a:solidFill>
                <a:schemeClr val="lt1"/>
              </a:solidFill>
              <a:latin typeface="DM Sans"/>
              <a:ea typeface="DM Sans"/>
              <a:cs typeface="DM Sans"/>
              <a:sym typeface="DM Sans"/>
            </a:endParaRPr>
          </a:p>
        </p:txBody>
      </p:sp>
      <p:sp>
        <p:nvSpPr>
          <p:cNvPr id="725" name="Google Shape;725;p198"/>
          <p:cNvSpPr/>
          <p:nvPr/>
        </p:nvSpPr>
        <p:spPr>
          <a:xfrm>
            <a:off x="697850" y="3218088"/>
            <a:ext cx="177300" cy="1773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198"/>
          <p:cNvGrpSpPr/>
          <p:nvPr/>
        </p:nvGrpSpPr>
        <p:grpSpPr>
          <a:xfrm>
            <a:off x="3852725" y="3193788"/>
            <a:ext cx="225900" cy="225900"/>
            <a:chOff x="1547875" y="1967100"/>
            <a:chExt cx="225900" cy="225900"/>
          </a:xfrm>
        </p:grpSpPr>
        <p:sp>
          <p:nvSpPr>
            <p:cNvPr id="727" name="Google Shape;727;p198"/>
            <p:cNvSpPr/>
            <p:nvPr/>
          </p:nvSpPr>
          <p:spPr>
            <a:xfrm>
              <a:off x="1547875" y="1967100"/>
              <a:ext cx="225900" cy="2259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8"/>
            <p:cNvSpPr/>
            <p:nvPr/>
          </p:nvSpPr>
          <p:spPr>
            <a:xfrm>
              <a:off x="1596325" y="2015550"/>
              <a:ext cx="129000" cy="12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198"/>
          <p:cNvSpPr/>
          <p:nvPr/>
        </p:nvSpPr>
        <p:spPr>
          <a:xfrm>
            <a:off x="3931325" y="3272388"/>
            <a:ext cx="68700" cy="6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8"/>
          <p:cNvSpPr/>
          <p:nvPr/>
        </p:nvSpPr>
        <p:spPr>
          <a:xfrm>
            <a:off x="1749475" y="3218088"/>
            <a:ext cx="177300" cy="1773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8"/>
          <p:cNvSpPr txBox="1"/>
          <p:nvPr/>
        </p:nvSpPr>
        <p:spPr>
          <a:xfrm>
            <a:off x="308575" y="2629488"/>
            <a:ext cx="1019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Aula 0</a:t>
            </a:r>
            <a:endParaRPr sz="1100">
              <a:solidFill>
                <a:schemeClr val="lt1"/>
              </a:solidFill>
              <a:latin typeface="DM Sans"/>
              <a:ea typeface="DM Sans"/>
              <a:cs typeface="DM Sans"/>
              <a:sym typeface="DM Sans"/>
            </a:endParaRPr>
          </a:p>
        </p:txBody>
      </p:sp>
      <p:sp>
        <p:nvSpPr>
          <p:cNvPr id="732" name="Google Shape;732;p198"/>
          <p:cNvSpPr txBox="1"/>
          <p:nvPr/>
        </p:nvSpPr>
        <p:spPr>
          <a:xfrm>
            <a:off x="1328275" y="2629488"/>
            <a:ext cx="1019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Aula N</a:t>
            </a:r>
            <a:endParaRPr sz="1100">
              <a:solidFill>
                <a:schemeClr val="lt1"/>
              </a:solidFill>
              <a:latin typeface="DM Sans"/>
              <a:ea typeface="DM Sans"/>
              <a:cs typeface="DM Sans"/>
              <a:sym typeface="DM Sans"/>
            </a:endParaRPr>
          </a:p>
        </p:txBody>
      </p:sp>
      <p:sp>
        <p:nvSpPr>
          <p:cNvPr id="733" name="Google Shape;733;p198"/>
          <p:cNvSpPr/>
          <p:nvPr/>
        </p:nvSpPr>
        <p:spPr>
          <a:xfrm>
            <a:off x="2801088" y="3218088"/>
            <a:ext cx="177300" cy="1773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8"/>
          <p:cNvSpPr txBox="1"/>
          <p:nvPr/>
        </p:nvSpPr>
        <p:spPr>
          <a:xfrm>
            <a:off x="2379900" y="2227575"/>
            <a:ext cx="1019700" cy="74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Desafios</a:t>
            </a:r>
            <a:endParaRPr sz="1100">
              <a:solidFill>
                <a:schemeClr val="lt1"/>
              </a:solidFill>
              <a:latin typeface="DM Sans"/>
              <a:ea typeface="DM Sans"/>
              <a:cs typeface="DM Sans"/>
              <a:sym typeface="DM Sans"/>
            </a:endParaRPr>
          </a:p>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Desafios</a:t>
            </a:r>
            <a:endParaRPr sz="1100">
              <a:solidFill>
                <a:schemeClr val="lt1"/>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lang="pt-BR" sz="1100">
                <a:solidFill>
                  <a:schemeClr val="lt1"/>
                </a:solidFill>
                <a:latin typeface="DM Sans"/>
                <a:ea typeface="DM Sans"/>
                <a:cs typeface="DM Sans"/>
                <a:sym typeface="DM Sans"/>
              </a:rPr>
              <a:t>Desafios</a:t>
            </a:r>
            <a:endParaRPr sz="1100">
              <a:solidFill>
                <a:schemeClr val="lt1"/>
              </a:solidFill>
              <a:latin typeface="DM Sans"/>
              <a:ea typeface="DM Sans"/>
              <a:cs typeface="DM Sans"/>
              <a:sym typeface="DM Sans"/>
            </a:endParaRPr>
          </a:p>
        </p:txBody>
      </p:sp>
      <p:sp>
        <p:nvSpPr>
          <p:cNvPr id="735" name="Google Shape;735;p198"/>
          <p:cNvSpPr txBox="1"/>
          <p:nvPr/>
        </p:nvSpPr>
        <p:spPr>
          <a:xfrm>
            <a:off x="3455825" y="2422288"/>
            <a:ext cx="10197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Entrega parcial</a:t>
            </a:r>
            <a:endParaRPr sz="1100">
              <a:solidFill>
                <a:schemeClr val="lt1"/>
              </a:solidFill>
              <a:latin typeface="DM Sans"/>
              <a:ea typeface="DM Sans"/>
              <a:cs typeface="DM Sans"/>
              <a:sym typeface="DM Sans"/>
            </a:endParaRPr>
          </a:p>
        </p:txBody>
      </p:sp>
      <p:sp>
        <p:nvSpPr>
          <p:cNvPr id="736" name="Google Shape;736;p198"/>
          <p:cNvSpPr/>
          <p:nvPr/>
        </p:nvSpPr>
        <p:spPr>
          <a:xfrm>
            <a:off x="4952938" y="3218088"/>
            <a:ext cx="177300" cy="1773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98"/>
          <p:cNvSpPr txBox="1"/>
          <p:nvPr/>
        </p:nvSpPr>
        <p:spPr>
          <a:xfrm>
            <a:off x="4531750" y="2223650"/>
            <a:ext cx="1019700" cy="74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Desafios</a:t>
            </a:r>
            <a:endParaRPr sz="1100">
              <a:solidFill>
                <a:schemeClr val="lt1"/>
              </a:solidFill>
              <a:latin typeface="DM Sans"/>
              <a:ea typeface="DM Sans"/>
              <a:cs typeface="DM Sans"/>
              <a:sym typeface="DM Sans"/>
            </a:endParaRPr>
          </a:p>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Desafios</a:t>
            </a:r>
            <a:endParaRPr sz="1100">
              <a:solidFill>
                <a:schemeClr val="lt1"/>
              </a:solidFill>
              <a:latin typeface="DM Sans"/>
              <a:ea typeface="DM Sans"/>
              <a:cs typeface="DM Sans"/>
              <a:sym typeface="DM Sans"/>
            </a:endParaRPr>
          </a:p>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Desafios</a:t>
            </a:r>
            <a:endParaRPr sz="1100">
              <a:solidFill>
                <a:schemeClr val="lt1"/>
              </a:solidFill>
              <a:latin typeface="DM Sans"/>
              <a:ea typeface="DM Sans"/>
              <a:cs typeface="DM Sans"/>
              <a:sym typeface="DM Sans"/>
            </a:endParaRPr>
          </a:p>
        </p:txBody>
      </p:sp>
      <p:sp>
        <p:nvSpPr>
          <p:cNvPr id="738" name="Google Shape;738;p198"/>
          <p:cNvSpPr/>
          <p:nvPr/>
        </p:nvSpPr>
        <p:spPr>
          <a:xfrm>
            <a:off x="6004575" y="3193788"/>
            <a:ext cx="225900" cy="2259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8"/>
          <p:cNvSpPr/>
          <p:nvPr/>
        </p:nvSpPr>
        <p:spPr>
          <a:xfrm>
            <a:off x="6053025" y="3242238"/>
            <a:ext cx="129000" cy="129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8"/>
          <p:cNvSpPr/>
          <p:nvPr/>
        </p:nvSpPr>
        <p:spPr>
          <a:xfrm>
            <a:off x="6083175" y="3272388"/>
            <a:ext cx="68700" cy="6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8"/>
          <p:cNvSpPr txBox="1"/>
          <p:nvPr/>
        </p:nvSpPr>
        <p:spPr>
          <a:xfrm>
            <a:off x="5607675" y="2422288"/>
            <a:ext cx="10197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Projeto</a:t>
            </a:r>
            <a:endParaRPr sz="1100">
              <a:solidFill>
                <a:schemeClr val="lt1"/>
              </a:solidFill>
              <a:latin typeface="DM Sans"/>
              <a:ea typeface="DM Sans"/>
              <a:cs typeface="DM Sans"/>
              <a:sym typeface="DM Sans"/>
            </a:endParaRPr>
          </a:p>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final</a:t>
            </a:r>
            <a:endParaRPr sz="1100">
              <a:solidFill>
                <a:schemeClr val="lt1"/>
              </a:solidFill>
              <a:latin typeface="DM Sans"/>
              <a:ea typeface="DM Sans"/>
              <a:cs typeface="DM Sans"/>
              <a:sym typeface="DM Sans"/>
            </a:endParaRPr>
          </a:p>
        </p:txBody>
      </p:sp>
      <p:sp>
        <p:nvSpPr>
          <p:cNvPr id="742" name="Google Shape;742;p198"/>
          <p:cNvSpPr/>
          <p:nvPr/>
        </p:nvSpPr>
        <p:spPr>
          <a:xfrm>
            <a:off x="7104800" y="3218088"/>
            <a:ext cx="177300" cy="1773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8"/>
          <p:cNvSpPr txBox="1"/>
          <p:nvPr/>
        </p:nvSpPr>
        <p:spPr>
          <a:xfrm>
            <a:off x="6683600" y="2629488"/>
            <a:ext cx="1019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Certificado</a:t>
            </a:r>
            <a:endParaRPr sz="1100">
              <a:solidFill>
                <a:schemeClr val="lt1"/>
              </a:solidFill>
              <a:latin typeface="DM Sans"/>
              <a:ea typeface="DM Sans"/>
              <a:cs typeface="DM Sans"/>
              <a:sym typeface="DM Sans"/>
            </a:endParaRPr>
          </a:p>
        </p:txBody>
      </p:sp>
      <p:sp>
        <p:nvSpPr>
          <p:cNvPr id="744" name="Google Shape;744;p198"/>
          <p:cNvSpPr/>
          <p:nvPr/>
        </p:nvSpPr>
        <p:spPr>
          <a:xfrm>
            <a:off x="8180725" y="3218088"/>
            <a:ext cx="177300" cy="1773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8"/>
          <p:cNvSpPr txBox="1"/>
          <p:nvPr/>
        </p:nvSpPr>
        <p:spPr>
          <a:xfrm>
            <a:off x="7759525" y="2629488"/>
            <a:ext cx="1019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pt-BR" sz="1100">
                <a:solidFill>
                  <a:schemeClr val="lt1"/>
                </a:solidFill>
                <a:latin typeface="DM Sans"/>
                <a:ea typeface="DM Sans"/>
                <a:cs typeface="DM Sans"/>
                <a:sym typeface="DM Sans"/>
              </a:rPr>
              <a:t>Top 10</a:t>
            </a:r>
            <a:endParaRPr sz="1100">
              <a:solidFill>
                <a:schemeClr val="lt1"/>
              </a:solidFill>
              <a:latin typeface="DM Sans"/>
              <a:ea typeface="DM Sans"/>
              <a:cs typeface="DM Sans"/>
              <a:sym typeface="DM Sans"/>
            </a:endParaRPr>
          </a:p>
        </p:txBody>
      </p:sp>
      <p:cxnSp>
        <p:nvCxnSpPr>
          <p:cNvPr id="746" name="Google Shape;746;p198"/>
          <p:cNvCxnSpPr>
            <a:stCxn id="725" idx="6"/>
            <a:endCxn id="730" idx="2"/>
          </p:cNvCxnSpPr>
          <p:nvPr/>
        </p:nvCxnSpPr>
        <p:spPr>
          <a:xfrm>
            <a:off x="875150" y="3306738"/>
            <a:ext cx="874200" cy="0"/>
          </a:xfrm>
          <a:prstGeom prst="straightConnector1">
            <a:avLst/>
          </a:prstGeom>
          <a:noFill/>
          <a:ln cap="flat" cmpd="sng" w="9525">
            <a:solidFill>
              <a:srgbClr val="EAFF6A"/>
            </a:solidFill>
            <a:prstDash val="solid"/>
            <a:round/>
            <a:headEnd len="med" w="med" type="none"/>
            <a:tailEnd len="med" w="med" type="none"/>
          </a:ln>
        </p:spPr>
      </p:cxnSp>
      <p:cxnSp>
        <p:nvCxnSpPr>
          <p:cNvPr id="747" name="Google Shape;747;p198"/>
          <p:cNvCxnSpPr>
            <a:stCxn id="730" idx="6"/>
            <a:endCxn id="733" idx="2"/>
          </p:cNvCxnSpPr>
          <p:nvPr/>
        </p:nvCxnSpPr>
        <p:spPr>
          <a:xfrm>
            <a:off x="1926775" y="3306738"/>
            <a:ext cx="874200" cy="0"/>
          </a:xfrm>
          <a:prstGeom prst="straightConnector1">
            <a:avLst/>
          </a:prstGeom>
          <a:noFill/>
          <a:ln cap="flat" cmpd="sng" w="9525">
            <a:solidFill>
              <a:srgbClr val="EAFF6A"/>
            </a:solidFill>
            <a:prstDash val="solid"/>
            <a:round/>
            <a:headEnd len="med" w="med" type="none"/>
            <a:tailEnd len="med" w="med" type="none"/>
          </a:ln>
        </p:spPr>
      </p:cxnSp>
      <p:cxnSp>
        <p:nvCxnSpPr>
          <p:cNvPr id="748" name="Google Shape;748;p198"/>
          <p:cNvCxnSpPr>
            <a:stCxn id="733" idx="6"/>
            <a:endCxn id="727" idx="2"/>
          </p:cNvCxnSpPr>
          <p:nvPr/>
        </p:nvCxnSpPr>
        <p:spPr>
          <a:xfrm>
            <a:off x="2978388" y="3306738"/>
            <a:ext cx="874200" cy="0"/>
          </a:xfrm>
          <a:prstGeom prst="straightConnector1">
            <a:avLst/>
          </a:prstGeom>
          <a:noFill/>
          <a:ln cap="flat" cmpd="sng" w="9525">
            <a:solidFill>
              <a:srgbClr val="EAFF6A"/>
            </a:solidFill>
            <a:prstDash val="solid"/>
            <a:round/>
            <a:headEnd len="med" w="med" type="none"/>
            <a:tailEnd len="med" w="med" type="none"/>
          </a:ln>
        </p:spPr>
      </p:cxnSp>
      <p:cxnSp>
        <p:nvCxnSpPr>
          <p:cNvPr id="749" name="Google Shape;749;p198"/>
          <p:cNvCxnSpPr>
            <a:endCxn id="736" idx="2"/>
          </p:cNvCxnSpPr>
          <p:nvPr/>
        </p:nvCxnSpPr>
        <p:spPr>
          <a:xfrm>
            <a:off x="4078738" y="3306738"/>
            <a:ext cx="874200" cy="0"/>
          </a:xfrm>
          <a:prstGeom prst="straightConnector1">
            <a:avLst/>
          </a:prstGeom>
          <a:noFill/>
          <a:ln cap="flat" cmpd="sng" w="9525">
            <a:solidFill>
              <a:srgbClr val="EAFF6A"/>
            </a:solidFill>
            <a:prstDash val="solid"/>
            <a:round/>
            <a:headEnd len="med" w="med" type="none"/>
            <a:tailEnd len="med" w="med" type="none"/>
          </a:ln>
        </p:spPr>
      </p:cxnSp>
      <p:cxnSp>
        <p:nvCxnSpPr>
          <p:cNvPr id="750" name="Google Shape;750;p198"/>
          <p:cNvCxnSpPr>
            <a:stCxn id="736" idx="6"/>
            <a:endCxn id="738" idx="2"/>
          </p:cNvCxnSpPr>
          <p:nvPr/>
        </p:nvCxnSpPr>
        <p:spPr>
          <a:xfrm>
            <a:off x="5130238" y="3306738"/>
            <a:ext cx="874200" cy="0"/>
          </a:xfrm>
          <a:prstGeom prst="straightConnector1">
            <a:avLst/>
          </a:prstGeom>
          <a:noFill/>
          <a:ln cap="flat" cmpd="sng" w="9525">
            <a:solidFill>
              <a:srgbClr val="EAFF6A"/>
            </a:solidFill>
            <a:prstDash val="solid"/>
            <a:round/>
            <a:headEnd len="med" w="med" type="none"/>
            <a:tailEnd len="med" w="med" type="none"/>
          </a:ln>
        </p:spPr>
      </p:cxnSp>
      <p:cxnSp>
        <p:nvCxnSpPr>
          <p:cNvPr id="751" name="Google Shape;751;p198"/>
          <p:cNvCxnSpPr>
            <a:endCxn id="742" idx="2"/>
          </p:cNvCxnSpPr>
          <p:nvPr/>
        </p:nvCxnSpPr>
        <p:spPr>
          <a:xfrm>
            <a:off x="6230600" y="3306738"/>
            <a:ext cx="874200" cy="0"/>
          </a:xfrm>
          <a:prstGeom prst="straightConnector1">
            <a:avLst/>
          </a:prstGeom>
          <a:noFill/>
          <a:ln cap="flat" cmpd="sng" w="9525">
            <a:solidFill>
              <a:srgbClr val="EAFF6A"/>
            </a:solidFill>
            <a:prstDash val="solid"/>
            <a:round/>
            <a:headEnd len="med" w="med" type="none"/>
            <a:tailEnd len="med" w="med" type="none"/>
          </a:ln>
        </p:spPr>
      </p:cxnSp>
      <p:cxnSp>
        <p:nvCxnSpPr>
          <p:cNvPr id="752" name="Google Shape;752;p198"/>
          <p:cNvCxnSpPr>
            <a:stCxn id="742" idx="6"/>
            <a:endCxn id="744" idx="2"/>
          </p:cNvCxnSpPr>
          <p:nvPr/>
        </p:nvCxnSpPr>
        <p:spPr>
          <a:xfrm>
            <a:off x="7282100" y="3306738"/>
            <a:ext cx="898500" cy="0"/>
          </a:xfrm>
          <a:prstGeom prst="straightConnector1">
            <a:avLst/>
          </a:prstGeom>
          <a:noFill/>
          <a:ln cap="flat" cmpd="sng" w="9525">
            <a:solidFill>
              <a:srgbClr val="EAFF6A"/>
            </a:solidFill>
            <a:prstDash val="solid"/>
            <a:round/>
            <a:headEnd len="med" w="med" type="none"/>
            <a:tailEnd len="med" w="med" type="none"/>
          </a:ln>
        </p:spPr>
      </p:cxnSp>
      <p:sp>
        <p:nvSpPr>
          <p:cNvPr id="753" name="Google Shape;753;p198"/>
          <p:cNvSpPr/>
          <p:nvPr/>
        </p:nvSpPr>
        <p:spPr>
          <a:xfrm>
            <a:off x="1245400" y="3988525"/>
            <a:ext cx="6520800" cy="469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98"/>
          <p:cNvSpPr txBox="1"/>
          <p:nvPr/>
        </p:nvSpPr>
        <p:spPr>
          <a:xfrm>
            <a:off x="1245400" y="4023325"/>
            <a:ext cx="65856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pt-BR" sz="1300">
                <a:solidFill>
                  <a:schemeClr val="lt1"/>
                </a:solidFill>
                <a:latin typeface="DM Sans"/>
                <a:ea typeface="DM Sans"/>
                <a:cs typeface="DM Sans"/>
                <a:sym typeface="DM Sans"/>
              </a:rPr>
              <a:t>Lembre-se que o requisitos para finalizar com sucesso é estar presente nas aulas</a:t>
            </a:r>
            <a:endParaRPr sz="1300">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8" name="Shape 758"/>
        <p:cNvGrpSpPr/>
        <p:nvPr/>
      </p:nvGrpSpPr>
      <p:grpSpPr>
        <a:xfrm>
          <a:off x="0" y="0"/>
          <a:ext cx="0" cy="0"/>
          <a:chOff x="0" y="0"/>
          <a:chExt cx="0" cy="0"/>
        </a:xfrm>
      </p:grpSpPr>
      <p:grpSp>
        <p:nvGrpSpPr>
          <p:cNvPr id="759" name="Google Shape;759;p199"/>
          <p:cNvGrpSpPr/>
          <p:nvPr/>
        </p:nvGrpSpPr>
        <p:grpSpPr>
          <a:xfrm>
            <a:off x="1858500" y="841125"/>
            <a:ext cx="1314300" cy="1137175"/>
            <a:chOff x="439400" y="2044650"/>
            <a:chExt cx="1314300" cy="1137175"/>
          </a:xfrm>
        </p:grpSpPr>
        <p:grpSp>
          <p:nvGrpSpPr>
            <p:cNvPr id="760" name="Google Shape;760;p199"/>
            <p:cNvGrpSpPr/>
            <p:nvPr/>
          </p:nvGrpSpPr>
          <p:grpSpPr>
            <a:xfrm>
              <a:off x="439400" y="2061862"/>
              <a:ext cx="319574" cy="319574"/>
              <a:chOff x="3137108" y="2467173"/>
              <a:chExt cx="738900" cy="738900"/>
            </a:xfrm>
          </p:grpSpPr>
          <p:sp>
            <p:nvSpPr>
              <p:cNvPr id="761" name="Google Shape;761;p199"/>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2" name="Google Shape;762;p19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63" name="Google Shape;763;p199"/>
            <p:cNvSpPr txBox="1"/>
            <p:nvPr/>
          </p:nvSpPr>
          <p:spPr>
            <a:xfrm>
              <a:off x="439400" y="2381425"/>
              <a:ext cx="1314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obrigatórios</a:t>
              </a:r>
              <a:endParaRPr sz="7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100">
                  <a:solidFill>
                    <a:schemeClr val="dk1"/>
                  </a:solidFill>
                  <a:latin typeface="DM Sans"/>
                  <a:ea typeface="DM Sans"/>
                  <a:cs typeface="DM Sans"/>
                  <a:sym typeface="DM Sans"/>
                </a:rPr>
                <a:t>Github e Github Pages</a:t>
              </a:r>
              <a:endParaRPr sz="1100">
                <a:latin typeface="DM Sans"/>
                <a:ea typeface="DM Sans"/>
                <a:cs typeface="DM Sans"/>
                <a:sym typeface="DM Sans"/>
              </a:endParaRPr>
            </a:p>
          </p:txBody>
        </p:sp>
        <p:sp>
          <p:nvSpPr>
            <p:cNvPr id="764" name="Google Shape;764;p199"/>
            <p:cNvSpPr txBox="1"/>
            <p:nvPr/>
          </p:nvSpPr>
          <p:spPr>
            <a:xfrm>
              <a:off x="758975"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04</a:t>
              </a:r>
              <a:endParaRPr b="1" sz="1200">
                <a:solidFill>
                  <a:schemeClr val="dk1"/>
                </a:solidFill>
                <a:latin typeface="DM Sans"/>
                <a:ea typeface="DM Sans"/>
                <a:cs typeface="DM Sans"/>
                <a:sym typeface="DM Sans"/>
              </a:endParaRPr>
            </a:p>
          </p:txBody>
        </p:sp>
      </p:grpSp>
      <p:sp>
        <p:nvSpPr>
          <p:cNvPr id="765" name="Google Shape;765;p199"/>
          <p:cNvSpPr/>
          <p:nvPr/>
        </p:nvSpPr>
        <p:spPr>
          <a:xfrm>
            <a:off x="588525" y="461975"/>
            <a:ext cx="16572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99"/>
          <p:cNvSpPr txBox="1"/>
          <p:nvPr/>
        </p:nvSpPr>
        <p:spPr>
          <a:xfrm>
            <a:off x="588525" y="260075"/>
            <a:ext cx="16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CRONOGRAMA</a:t>
            </a:r>
            <a:endParaRPr>
              <a:latin typeface="DM Sans"/>
              <a:ea typeface="DM Sans"/>
              <a:cs typeface="DM Sans"/>
              <a:sym typeface="DM Sans"/>
            </a:endParaRPr>
          </a:p>
        </p:txBody>
      </p:sp>
      <p:grpSp>
        <p:nvGrpSpPr>
          <p:cNvPr id="767" name="Google Shape;767;p199"/>
          <p:cNvGrpSpPr/>
          <p:nvPr/>
        </p:nvGrpSpPr>
        <p:grpSpPr>
          <a:xfrm>
            <a:off x="3327452" y="841125"/>
            <a:ext cx="1314300" cy="1137175"/>
            <a:chOff x="1839175" y="2044650"/>
            <a:chExt cx="1314300" cy="1137175"/>
          </a:xfrm>
        </p:grpSpPr>
        <p:grpSp>
          <p:nvGrpSpPr>
            <p:cNvPr id="768" name="Google Shape;768;p199"/>
            <p:cNvGrpSpPr/>
            <p:nvPr/>
          </p:nvGrpSpPr>
          <p:grpSpPr>
            <a:xfrm>
              <a:off x="1839184" y="2061844"/>
              <a:ext cx="319574" cy="319574"/>
              <a:chOff x="5323100" y="2467173"/>
              <a:chExt cx="738900" cy="738900"/>
            </a:xfrm>
          </p:grpSpPr>
          <p:sp>
            <p:nvSpPr>
              <p:cNvPr id="769" name="Google Shape;769;p19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70" name="Google Shape;770;p199"/>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71" name="Google Shape;771;p199"/>
            <p:cNvSpPr txBox="1"/>
            <p:nvPr/>
          </p:nvSpPr>
          <p:spPr>
            <a:xfrm>
              <a:off x="1839175" y="2381425"/>
              <a:ext cx="1314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100">
                  <a:solidFill>
                    <a:schemeClr val="dk1"/>
                  </a:solidFill>
                  <a:latin typeface="DM Sans"/>
                  <a:ea typeface="DM Sans"/>
                  <a:cs typeface="DM Sans"/>
                  <a:sym typeface="DM Sans"/>
                </a:rPr>
                <a:t>Atividades de HTML</a:t>
              </a:r>
              <a:endParaRPr sz="700">
                <a:latin typeface="DM Sans"/>
                <a:ea typeface="DM Sans"/>
                <a:cs typeface="DM Sans"/>
                <a:sym typeface="DM Sans"/>
              </a:endParaRPr>
            </a:p>
          </p:txBody>
        </p:sp>
        <p:sp>
          <p:nvSpPr>
            <p:cNvPr id="772" name="Google Shape;772;p199"/>
            <p:cNvSpPr txBox="1"/>
            <p:nvPr/>
          </p:nvSpPr>
          <p:spPr>
            <a:xfrm>
              <a:off x="2158750"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06</a:t>
              </a:r>
              <a:endParaRPr b="1" sz="1200">
                <a:latin typeface="DM Sans"/>
                <a:ea typeface="DM Sans"/>
                <a:cs typeface="DM Sans"/>
                <a:sym typeface="DM Sans"/>
              </a:endParaRPr>
            </a:p>
          </p:txBody>
        </p:sp>
      </p:grpSp>
      <p:grpSp>
        <p:nvGrpSpPr>
          <p:cNvPr id="773" name="Google Shape;773;p199"/>
          <p:cNvGrpSpPr/>
          <p:nvPr/>
        </p:nvGrpSpPr>
        <p:grpSpPr>
          <a:xfrm>
            <a:off x="6265367" y="833475"/>
            <a:ext cx="1314306" cy="1152475"/>
            <a:chOff x="3286244" y="2044650"/>
            <a:chExt cx="1314306" cy="1152475"/>
          </a:xfrm>
        </p:grpSpPr>
        <p:grpSp>
          <p:nvGrpSpPr>
            <p:cNvPr id="774" name="Google Shape;774;p199"/>
            <p:cNvGrpSpPr/>
            <p:nvPr/>
          </p:nvGrpSpPr>
          <p:grpSpPr>
            <a:xfrm>
              <a:off x="3286250" y="2061862"/>
              <a:ext cx="319574" cy="319574"/>
              <a:chOff x="3137108" y="2467173"/>
              <a:chExt cx="738900" cy="738900"/>
            </a:xfrm>
          </p:grpSpPr>
          <p:sp>
            <p:nvSpPr>
              <p:cNvPr id="775" name="Google Shape;775;p199"/>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6" name="Google Shape;776;p19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77" name="Google Shape;777;p199"/>
            <p:cNvSpPr txBox="1"/>
            <p:nvPr/>
          </p:nvSpPr>
          <p:spPr>
            <a:xfrm>
              <a:off x="3605825"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10</a:t>
              </a:r>
              <a:endParaRPr b="1" sz="1200">
                <a:latin typeface="DM Sans"/>
                <a:ea typeface="DM Sans"/>
                <a:cs typeface="DM Sans"/>
                <a:sym typeface="DM Sans"/>
              </a:endParaRPr>
            </a:p>
          </p:txBody>
        </p:sp>
        <p:grpSp>
          <p:nvGrpSpPr>
            <p:cNvPr id="778" name="Google Shape;778;p199"/>
            <p:cNvGrpSpPr/>
            <p:nvPr/>
          </p:nvGrpSpPr>
          <p:grpSpPr>
            <a:xfrm>
              <a:off x="3286244" y="2061851"/>
              <a:ext cx="319574" cy="319574"/>
              <a:chOff x="7208351" y="2467173"/>
              <a:chExt cx="738900" cy="738900"/>
            </a:xfrm>
          </p:grpSpPr>
          <p:sp>
            <p:nvSpPr>
              <p:cNvPr id="779" name="Google Shape;779;p19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0" name="Google Shape;780;p199"/>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781" name="Google Shape;781;p199"/>
            <p:cNvSpPr txBox="1"/>
            <p:nvPr/>
          </p:nvSpPr>
          <p:spPr>
            <a:xfrm>
              <a:off x="3286250" y="2381425"/>
              <a:ext cx="13143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Entrega do Projeto Final</a:t>
              </a:r>
              <a:endParaRPr sz="8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Entrega Parcial 1 do Projeto Final</a:t>
              </a:r>
              <a:endParaRPr sz="800">
                <a:latin typeface="DM Sans"/>
                <a:ea typeface="DM Sans"/>
                <a:cs typeface="DM Sans"/>
                <a:sym typeface="DM Sans"/>
              </a:endParaRPr>
            </a:p>
          </p:txBody>
        </p:sp>
      </p:grpSp>
      <p:grpSp>
        <p:nvGrpSpPr>
          <p:cNvPr id="782" name="Google Shape;782;p199"/>
          <p:cNvGrpSpPr/>
          <p:nvPr/>
        </p:nvGrpSpPr>
        <p:grpSpPr>
          <a:xfrm>
            <a:off x="4796401" y="841125"/>
            <a:ext cx="1314300" cy="1244875"/>
            <a:chOff x="4669238" y="2044650"/>
            <a:chExt cx="1314300" cy="1244875"/>
          </a:xfrm>
        </p:grpSpPr>
        <p:grpSp>
          <p:nvGrpSpPr>
            <p:cNvPr id="783" name="Google Shape;783;p199"/>
            <p:cNvGrpSpPr/>
            <p:nvPr/>
          </p:nvGrpSpPr>
          <p:grpSpPr>
            <a:xfrm>
              <a:off x="4669238" y="2061862"/>
              <a:ext cx="319574" cy="319574"/>
              <a:chOff x="3137108" y="2467173"/>
              <a:chExt cx="738900" cy="738900"/>
            </a:xfrm>
          </p:grpSpPr>
          <p:sp>
            <p:nvSpPr>
              <p:cNvPr id="784" name="Google Shape;784;p199"/>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p19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86" name="Google Shape;786;p199"/>
            <p:cNvSpPr txBox="1"/>
            <p:nvPr/>
          </p:nvSpPr>
          <p:spPr>
            <a:xfrm>
              <a:off x="4669238" y="2381425"/>
              <a:ext cx="13143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700">
                  <a:solidFill>
                    <a:schemeClr val="dk1"/>
                  </a:solidFill>
                  <a:latin typeface="DM Sans"/>
                  <a:ea typeface="DM Sans"/>
                  <a:cs typeface="DM Sans"/>
                  <a:sym typeface="DM Sans"/>
                </a:rPr>
                <a:t>Desafios obrigatórios</a:t>
              </a:r>
              <a:endParaRPr sz="900">
                <a:latin typeface="DM Sans"/>
                <a:ea typeface="DM Sans"/>
                <a:cs typeface="DM Sans"/>
                <a:sym typeface="DM Sans"/>
              </a:endParaRPr>
            </a:p>
            <a:p>
              <a:pPr indent="0" lvl="0" marL="0" rtl="0" algn="l">
                <a:spcBef>
                  <a:spcPts val="0"/>
                </a:spcBef>
                <a:spcAft>
                  <a:spcPts val="0"/>
                </a:spcAft>
                <a:buNone/>
              </a:pPr>
              <a:r>
                <a:t/>
              </a:r>
              <a:endParaRPr sz="9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100">
                  <a:solidFill>
                    <a:schemeClr val="dk1"/>
                  </a:solidFill>
                  <a:latin typeface="DM Sans"/>
                  <a:ea typeface="DM Sans"/>
                  <a:cs typeface="DM Sans"/>
                  <a:sym typeface="DM Sans"/>
                </a:rPr>
                <a:t>Protótipo de alta fidelidade</a:t>
              </a:r>
              <a:endParaRPr sz="800">
                <a:solidFill>
                  <a:schemeClr val="dk1"/>
                </a:solidFill>
                <a:latin typeface="DM Sans"/>
                <a:ea typeface="DM Sans"/>
                <a:cs typeface="DM Sans"/>
                <a:sym typeface="DM Sans"/>
              </a:endParaRPr>
            </a:p>
            <a:p>
              <a:pPr indent="0" lvl="0" marL="0" rtl="0" algn="l">
                <a:spcBef>
                  <a:spcPts val="0"/>
                </a:spcBef>
                <a:spcAft>
                  <a:spcPts val="0"/>
                </a:spcAft>
                <a:buNone/>
              </a:pPr>
              <a:r>
                <a:t/>
              </a:r>
              <a:endParaRPr sz="900">
                <a:latin typeface="DM Sans"/>
                <a:ea typeface="DM Sans"/>
                <a:cs typeface="DM Sans"/>
                <a:sym typeface="DM Sans"/>
              </a:endParaRPr>
            </a:p>
          </p:txBody>
        </p:sp>
        <p:sp>
          <p:nvSpPr>
            <p:cNvPr id="787" name="Google Shape;787;p199"/>
            <p:cNvSpPr txBox="1"/>
            <p:nvPr/>
          </p:nvSpPr>
          <p:spPr>
            <a:xfrm>
              <a:off x="4988813"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08</a:t>
              </a:r>
              <a:endParaRPr b="1" sz="1200">
                <a:latin typeface="DM Sans"/>
                <a:ea typeface="DM Sans"/>
                <a:cs typeface="DM Sans"/>
                <a:sym typeface="DM Sans"/>
              </a:endParaRPr>
            </a:p>
          </p:txBody>
        </p:sp>
      </p:grpSp>
      <p:grpSp>
        <p:nvGrpSpPr>
          <p:cNvPr id="788" name="Google Shape;788;p199"/>
          <p:cNvGrpSpPr/>
          <p:nvPr/>
        </p:nvGrpSpPr>
        <p:grpSpPr>
          <a:xfrm>
            <a:off x="7734316" y="841125"/>
            <a:ext cx="1314300" cy="967975"/>
            <a:chOff x="6052250" y="2044650"/>
            <a:chExt cx="1314300" cy="967975"/>
          </a:xfrm>
        </p:grpSpPr>
        <p:grpSp>
          <p:nvGrpSpPr>
            <p:cNvPr id="789" name="Google Shape;789;p199"/>
            <p:cNvGrpSpPr/>
            <p:nvPr/>
          </p:nvGrpSpPr>
          <p:grpSpPr>
            <a:xfrm>
              <a:off x="6052259" y="2061844"/>
              <a:ext cx="319574" cy="319574"/>
              <a:chOff x="5323100" y="2467173"/>
              <a:chExt cx="738900" cy="738900"/>
            </a:xfrm>
          </p:grpSpPr>
          <p:sp>
            <p:nvSpPr>
              <p:cNvPr id="790" name="Google Shape;790;p19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91" name="Google Shape;791;p199"/>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792" name="Google Shape;792;p199"/>
            <p:cNvSpPr txBox="1"/>
            <p:nvPr/>
          </p:nvSpPr>
          <p:spPr>
            <a:xfrm>
              <a:off x="6052250"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100">
                  <a:solidFill>
                    <a:schemeClr val="dk1"/>
                  </a:solidFill>
                  <a:latin typeface="DM Sans"/>
                  <a:ea typeface="DM Sans"/>
                  <a:cs typeface="DM Sans"/>
                  <a:sym typeface="DM Sans"/>
                </a:rPr>
                <a:t>Título do desafio</a:t>
              </a:r>
              <a:endParaRPr sz="800">
                <a:latin typeface="DM Sans"/>
                <a:ea typeface="DM Sans"/>
                <a:cs typeface="DM Sans"/>
                <a:sym typeface="DM Sans"/>
              </a:endParaRPr>
            </a:p>
          </p:txBody>
        </p:sp>
        <p:sp>
          <p:nvSpPr>
            <p:cNvPr id="793" name="Google Shape;793;p199"/>
            <p:cNvSpPr txBox="1"/>
            <p:nvPr/>
          </p:nvSpPr>
          <p:spPr>
            <a:xfrm>
              <a:off x="6371825"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794" name="Google Shape;794;p199"/>
          <p:cNvGrpSpPr/>
          <p:nvPr/>
        </p:nvGrpSpPr>
        <p:grpSpPr>
          <a:xfrm>
            <a:off x="299402" y="2436650"/>
            <a:ext cx="1314300" cy="967975"/>
            <a:chOff x="7435238" y="2044650"/>
            <a:chExt cx="1314300" cy="967975"/>
          </a:xfrm>
        </p:grpSpPr>
        <p:grpSp>
          <p:nvGrpSpPr>
            <p:cNvPr id="795" name="Google Shape;795;p199"/>
            <p:cNvGrpSpPr/>
            <p:nvPr/>
          </p:nvGrpSpPr>
          <p:grpSpPr>
            <a:xfrm>
              <a:off x="7435238" y="2061862"/>
              <a:ext cx="319574" cy="319574"/>
              <a:chOff x="3137108" y="2467173"/>
              <a:chExt cx="738900" cy="738900"/>
            </a:xfrm>
          </p:grpSpPr>
          <p:sp>
            <p:nvSpPr>
              <p:cNvPr id="796" name="Google Shape;796;p199"/>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19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98" name="Google Shape;798;p199"/>
            <p:cNvSpPr txBox="1"/>
            <p:nvPr/>
          </p:nvSpPr>
          <p:spPr>
            <a:xfrm>
              <a:off x="7435238"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700">
                  <a:solidFill>
                    <a:schemeClr val="dk1"/>
                  </a:solidFill>
                  <a:latin typeface="DM Sans"/>
                  <a:ea typeface="DM Sans"/>
                  <a:cs typeface="DM Sans"/>
                  <a:sym typeface="DM Sans"/>
                </a:rPr>
                <a:t>Desafios obrigatórios</a:t>
              </a:r>
              <a:endParaRPr sz="9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100">
                  <a:solidFill>
                    <a:schemeClr val="dk1"/>
                  </a:solidFill>
                  <a:latin typeface="DM Sans"/>
                  <a:ea typeface="DM Sans"/>
                  <a:cs typeface="DM Sans"/>
                  <a:sym typeface="DM Sans"/>
                </a:rPr>
                <a:t>Título do desafio</a:t>
              </a:r>
              <a:endParaRPr sz="900">
                <a:latin typeface="DM Sans"/>
                <a:ea typeface="DM Sans"/>
                <a:cs typeface="DM Sans"/>
                <a:sym typeface="DM Sans"/>
              </a:endParaRPr>
            </a:p>
          </p:txBody>
        </p:sp>
        <p:sp>
          <p:nvSpPr>
            <p:cNvPr id="799" name="Google Shape;799;p199"/>
            <p:cNvSpPr txBox="1"/>
            <p:nvPr/>
          </p:nvSpPr>
          <p:spPr>
            <a:xfrm>
              <a:off x="7754813"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800" name="Google Shape;800;p199"/>
          <p:cNvGrpSpPr/>
          <p:nvPr/>
        </p:nvGrpSpPr>
        <p:grpSpPr>
          <a:xfrm>
            <a:off x="1858500" y="2436650"/>
            <a:ext cx="1314300" cy="1060075"/>
            <a:chOff x="439400" y="3641350"/>
            <a:chExt cx="1314300" cy="1060075"/>
          </a:xfrm>
        </p:grpSpPr>
        <p:grpSp>
          <p:nvGrpSpPr>
            <p:cNvPr id="801" name="Google Shape;801;p199"/>
            <p:cNvGrpSpPr/>
            <p:nvPr/>
          </p:nvGrpSpPr>
          <p:grpSpPr>
            <a:xfrm>
              <a:off x="439409" y="3658544"/>
              <a:ext cx="319574" cy="319574"/>
              <a:chOff x="5323100" y="2467173"/>
              <a:chExt cx="738900" cy="738900"/>
            </a:xfrm>
          </p:grpSpPr>
          <p:sp>
            <p:nvSpPr>
              <p:cNvPr id="802" name="Google Shape;802;p19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03" name="Google Shape;803;p199"/>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804" name="Google Shape;804;p199"/>
            <p:cNvSpPr txBox="1"/>
            <p:nvPr/>
          </p:nvSpPr>
          <p:spPr>
            <a:xfrm>
              <a:off x="439400" y="3978125"/>
              <a:ext cx="1314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Desafios complementares</a:t>
              </a:r>
              <a:endParaRPr sz="800">
                <a:latin typeface="DM Sans"/>
                <a:ea typeface="DM Sans"/>
                <a:cs typeface="DM Sans"/>
                <a:sym typeface="DM Sans"/>
              </a:endParaRPr>
            </a:p>
            <a:p>
              <a:pPr indent="0" lvl="0" marL="0" rtl="0" algn="l">
                <a:spcBef>
                  <a:spcPts val="0"/>
                </a:spcBef>
                <a:spcAft>
                  <a:spcPts val="0"/>
                </a:spcAft>
                <a:buNone/>
              </a:pPr>
              <a:r>
                <a:t/>
              </a:r>
              <a:endParaRPr sz="8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805" name="Google Shape;805;p199"/>
            <p:cNvSpPr txBox="1"/>
            <p:nvPr/>
          </p:nvSpPr>
          <p:spPr>
            <a:xfrm>
              <a:off x="758975"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806" name="Google Shape;806;p199"/>
          <p:cNvGrpSpPr/>
          <p:nvPr/>
        </p:nvGrpSpPr>
        <p:grpSpPr>
          <a:xfrm>
            <a:off x="299402" y="3912775"/>
            <a:ext cx="1314306" cy="859975"/>
            <a:chOff x="7418469" y="3641350"/>
            <a:chExt cx="1314306" cy="859975"/>
          </a:xfrm>
        </p:grpSpPr>
        <p:grpSp>
          <p:nvGrpSpPr>
            <p:cNvPr id="807" name="Google Shape;807;p199"/>
            <p:cNvGrpSpPr/>
            <p:nvPr/>
          </p:nvGrpSpPr>
          <p:grpSpPr>
            <a:xfrm>
              <a:off x="7418475" y="3658562"/>
              <a:ext cx="319574" cy="319574"/>
              <a:chOff x="3137108" y="2467173"/>
              <a:chExt cx="738900" cy="738900"/>
            </a:xfrm>
          </p:grpSpPr>
          <p:sp>
            <p:nvSpPr>
              <p:cNvPr id="808" name="Google Shape;808;p199"/>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9" name="Google Shape;809;p19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10" name="Google Shape;810;p199"/>
            <p:cNvSpPr txBox="1"/>
            <p:nvPr/>
          </p:nvSpPr>
          <p:spPr>
            <a:xfrm>
              <a:off x="7738050"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nvGrpSpPr>
            <p:cNvPr id="811" name="Google Shape;811;p199"/>
            <p:cNvGrpSpPr/>
            <p:nvPr/>
          </p:nvGrpSpPr>
          <p:grpSpPr>
            <a:xfrm>
              <a:off x="7418469" y="3658551"/>
              <a:ext cx="319574" cy="319574"/>
              <a:chOff x="7208351" y="2467173"/>
              <a:chExt cx="738900" cy="738900"/>
            </a:xfrm>
          </p:grpSpPr>
          <p:sp>
            <p:nvSpPr>
              <p:cNvPr id="812" name="Google Shape;812;p19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3" name="Google Shape;813;p199"/>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814" name="Google Shape;814;p199"/>
            <p:cNvSpPr txBox="1"/>
            <p:nvPr/>
          </p:nvSpPr>
          <p:spPr>
            <a:xfrm>
              <a:off x="7418475" y="3978125"/>
              <a:ext cx="131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latin typeface="DM Sans"/>
                  <a:ea typeface="DM Sans"/>
                  <a:cs typeface="DM Sans"/>
                  <a:sym typeface="DM Sans"/>
                </a:rPr>
                <a:t>Apresentação do Projeto Final</a:t>
              </a:r>
              <a:endParaRPr sz="1100">
                <a:latin typeface="DM Sans"/>
                <a:ea typeface="DM Sans"/>
                <a:cs typeface="DM Sans"/>
                <a:sym typeface="DM Sans"/>
              </a:endParaRPr>
            </a:p>
          </p:txBody>
        </p:sp>
      </p:grpSp>
      <p:grpSp>
        <p:nvGrpSpPr>
          <p:cNvPr id="815" name="Google Shape;815;p199"/>
          <p:cNvGrpSpPr/>
          <p:nvPr/>
        </p:nvGrpSpPr>
        <p:grpSpPr>
          <a:xfrm>
            <a:off x="3327452" y="2436650"/>
            <a:ext cx="1314300" cy="967975"/>
            <a:chOff x="1839163" y="3641350"/>
            <a:chExt cx="1314300" cy="967975"/>
          </a:xfrm>
        </p:grpSpPr>
        <p:grpSp>
          <p:nvGrpSpPr>
            <p:cNvPr id="816" name="Google Shape;816;p199"/>
            <p:cNvGrpSpPr/>
            <p:nvPr/>
          </p:nvGrpSpPr>
          <p:grpSpPr>
            <a:xfrm>
              <a:off x="1839163" y="3658562"/>
              <a:ext cx="319574" cy="319574"/>
              <a:chOff x="3137108" y="2467173"/>
              <a:chExt cx="738900" cy="738900"/>
            </a:xfrm>
          </p:grpSpPr>
          <p:sp>
            <p:nvSpPr>
              <p:cNvPr id="817" name="Google Shape;817;p199"/>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8" name="Google Shape;818;p19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19" name="Google Shape;819;p199"/>
            <p:cNvSpPr txBox="1"/>
            <p:nvPr/>
          </p:nvSpPr>
          <p:spPr>
            <a:xfrm>
              <a:off x="1839163" y="39781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700">
                  <a:solidFill>
                    <a:schemeClr val="dk1"/>
                  </a:solidFill>
                  <a:latin typeface="DM Sans"/>
                  <a:ea typeface="DM Sans"/>
                  <a:cs typeface="DM Sans"/>
                  <a:sym typeface="DM Sans"/>
                </a:rPr>
                <a:t>Desafios obrigatórios</a:t>
              </a:r>
              <a:endParaRPr sz="8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820" name="Google Shape;820;p199"/>
            <p:cNvSpPr txBox="1"/>
            <p:nvPr/>
          </p:nvSpPr>
          <p:spPr>
            <a:xfrm>
              <a:off x="2158738"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821" name="Google Shape;821;p199"/>
          <p:cNvGrpSpPr/>
          <p:nvPr/>
        </p:nvGrpSpPr>
        <p:grpSpPr>
          <a:xfrm>
            <a:off x="4796405" y="2436650"/>
            <a:ext cx="1314300" cy="1013875"/>
            <a:chOff x="3237438" y="3641350"/>
            <a:chExt cx="1314300" cy="1013875"/>
          </a:xfrm>
        </p:grpSpPr>
        <p:grpSp>
          <p:nvGrpSpPr>
            <p:cNvPr id="822" name="Google Shape;822;p199"/>
            <p:cNvGrpSpPr/>
            <p:nvPr/>
          </p:nvGrpSpPr>
          <p:grpSpPr>
            <a:xfrm>
              <a:off x="3237447" y="3658544"/>
              <a:ext cx="319574" cy="319574"/>
              <a:chOff x="5323100" y="2467173"/>
              <a:chExt cx="738900" cy="738900"/>
            </a:xfrm>
          </p:grpSpPr>
          <p:sp>
            <p:nvSpPr>
              <p:cNvPr id="823" name="Google Shape;823;p19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24" name="Google Shape;824;p199"/>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825" name="Google Shape;825;p199"/>
            <p:cNvSpPr txBox="1"/>
            <p:nvPr/>
          </p:nvSpPr>
          <p:spPr>
            <a:xfrm>
              <a:off x="3237438" y="3978125"/>
              <a:ext cx="1314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826" name="Google Shape;826;p199"/>
            <p:cNvSpPr txBox="1"/>
            <p:nvPr/>
          </p:nvSpPr>
          <p:spPr>
            <a:xfrm>
              <a:off x="3557013"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827" name="Google Shape;827;p199"/>
          <p:cNvGrpSpPr/>
          <p:nvPr/>
        </p:nvGrpSpPr>
        <p:grpSpPr>
          <a:xfrm>
            <a:off x="6265357" y="2436650"/>
            <a:ext cx="1314306" cy="983275"/>
            <a:chOff x="4636456" y="3641350"/>
            <a:chExt cx="1314306" cy="983275"/>
          </a:xfrm>
        </p:grpSpPr>
        <p:grpSp>
          <p:nvGrpSpPr>
            <p:cNvPr id="828" name="Google Shape;828;p199"/>
            <p:cNvGrpSpPr/>
            <p:nvPr/>
          </p:nvGrpSpPr>
          <p:grpSpPr>
            <a:xfrm>
              <a:off x="4636463" y="3658562"/>
              <a:ext cx="319574" cy="319574"/>
              <a:chOff x="3137108" y="2467173"/>
              <a:chExt cx="738900" cy="738900"/>
            </a:xfrm>
          </p:grpSpPr>
          <p:sp>
            <p:nvSpPr>
              <p:cNvPr id="829" name="Google Shape;829;p199"/>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0" name="Google Shape;830;p19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31" name="Google Shape;831;p199"/>
            <p:cNvSpPr txBox="1"/>
            <p:nvPr/>
          </p:nvSpPr>
          <p:spPr>
            <a:xfrm>
              <a:off x="4956038"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nvGrpSpPr>
            <p:cNvPr id="832" name="Google Shape;832;p199"/>
            <p:cNvGrpSpPr/>
            <p:nvPr/>
          </p:nvGrpSpPr>
          <p:grpSpPr>
            <a:xfrm>
              <a:off x="4636456" y="3658551"/>
              <a:ext cx="319574" cy="319574"/>
              <a:chOff x="7208351" y="2467173"/>
              <a:chExt cx="738900" cy="738900"/>
            </a:xfrm>
          </p:grpSpPr>
          <p:sp>
            <p:nvSpPr>
              <p:cNvPr id="833" name="Google Shape;833;p19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4" name="Google Shape;834;p199"/>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835" name="Google Shape;835;p199"/>
            <p:cNvSpPr txBox="1"/>
            <p:nvPr/>
          </p:nvSpPr>
          <p:spPr>
            <a:xfrm>
              <a:off x="4636463" y="3978125"/>
              <a:ext cx="131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Entrega do Projeto Final</a:t>
              </a:r>
              <a:endParaRPr sz="8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latin typeface="DM Sans"/>
                  <a:ea typeface="DM Sans"/>
                  <a:cs typeface="DM Sans"/>
                  <a:sym typeface="DM Sans"/>
                </a:rPr>
                <a:t>Entrega Parcial II</a:t>
              </a:r>
              <a:endParaRPr sz="1100">
                <a:latin typeface="DM Sans"/>
                <a:ea typeface="DM Sans"/>
                <a:cs typeface="DM Sans"/>
                <a:sym typeface="DM Sans"/>
              </a:endParaRPr>
            </a:p>
          </p:txBody>
        </p:sp>
      </p:grpSp>
      <p:grpSp>
        <p:nvGrpSpPr>
          <p:cNvPr id="836" name="Google Shape;836;p199"/>
          <p:cNvGrpSpPr/>
          <p:nvPr/>
        </p:nvGrpSpPr>
        <p:grpSpPr>
          <a:xfrm>
            <a:off x="7734316" y="2436650"/>
            <a:ext cx="1314300" cy="967975"/>
            <a:chOff x="6052250" y="3641350"/>
            <a:chExt cx="1314300" cy="967975"/>
          </a:xfrm>
        </p:grpSpPr>
        <p:grpSp>
          <p:nvGrpSpPr>
            <p:cNvPr id="837" name="Google Shape;837;p199"/>
            <p:cNvGrpSpPr/>
            <p:nvPr/>
          </p:nvGrpSpPr>
          <p:grpSpPr>
            <a:xfrm>
              <a:off x="6052259" y="3658544"/>
              <a:ext cx="319574" cy="319574"/>
              <a:chOff x="5323100" y="2467173"/>
              <a:chExt cx="738900" cy="738900"/>
            </a:xfrm>
          </p:grpSpPr>
          <p:sp>
            <p:nvSpPr>
              <p:cNvPr id="838" name="Google Shape;838;p19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39" name="Google Shape;839;p199"/>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840" name="Google Shape;840;p199"/>
            <p:cNvSpPr txBox="1"/>
            <p:nvPr/>
          </p:nvSpPr>
          <p:spPr>
            <a:xfrm>
              <a:off x="6052250" y="39781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841" name="Google Shape;841;p199"/>
            <p:cNvSpPr txBox="1"/>
            <p:nvPr/>
          </p:nvSpPr>
          <p:spPr>
            <a:xfrm>
              <a:off x="6371825"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842" name="Google Shape;842;p199"/>
          <p:cNvGrpSpPr/>
          <p:nvPr/>
        </p:nvGrpSpPr>
        <p:grpSpPr>
          <a:xfrm>
            <a:off x="299402" y="841125"/>
            <a:ext cx="1314300" cy="1244875"/>
            <a:chOff x="1839175" y="2044650"/>
            <a:chExt cx="1314300" cy="1244875"/>
          </a:xfrm>
        </p:grpSpPr>
        <p:grpSp>
          <p:nvGrpSpPr>
            <p:cNvPr id="843" name="Google Shape;843;p199"/>
            <p:cNvGrpSpPr/>
            <p:nvPr/>
          </p:nvGrpSpPr>
          <p:grpSpPr>
            <a:xfrm>
              <a:off x="1839184" y="2061844"/>
              <a:ext cx="319574" cy="319574"/>
              <a:chOff x="5323100" y="2467173"/>
              <a:chExt cx="738900" cy="738900"/>
            </a:xfrm>
          </p:grpSpPr>
          <p:sp>
            <p:nvSpPr>
              <p:cNvPr id="844" name="Google Shape;844;p199"/>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45" name="Google Shape;845;p199"/>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846" name="Google Shape;846;p199"/>
            <p:cNvSpPr txBox="1"/>
            <p:nvPr/>
          </p:nvSpPr>
          <p:spPr>
            <a:xfrm>
              <a:off x="1839175" y="2381425"/>
              <a:ext cx="13143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Vamos definir os grupos e temas!</a:t>
              </a:r>
              <a:r>
                <a:rPr lang="pt-BR"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p:txBody>
        </p:sp>
        <p:sp>
          <p:nvSpPr>
            <p:cNvPr id="847" name="Google Shape;847;p199"/>
            <p:cNvSpPr txBox="1"/>
            <p:nvPr/>
          </p:nvSpPr>
          <p:spPr>
            <a:xfrm>
              <a:off x="2158750"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latin typeface="DM Sans"/>
                  <a:ea typeface="DM Sans"/>
                  <a:cs typeface="DM Sans"/>
                  <a:sym typeface="DM Sans"/>
                </a:rPr>
                <a:t>Aula 02</a:t>
              </a:r>
              <a:endParaRPr b="1" sz="1200">
                <a:latin typeface="DM Sans"/>
                <a:ea typeface="DM Sans"/>
                <a:cs typeface="DM Sans"/>
                <a:sym typeface="DM Sans"/>
              </a:endParaRPr>
            </a:p>
          </p:txBody>
        </p:sp>
      </p:grpSp>
      <p:sp>
        <p:nvSpPr>
          <p:cNvPr id="848" name="Google Shape;848;p199"/>
          <p:cNvSpPr/>
          <p:nvPr/>
        </p:nvSpPr>
        <p:spPr>
          <a:xfrm>
            <a:off x="2369600" y="3834525"/>
            <a:ext cx="1593300" cy="1229700"/>
          </a:xfrm>
          <a:prstGeom prst="rect">
            <a:avLst/>
          </a:prstGeom>
          <a:solidFill>
            <a:srgbClr val="FFFFFF">
              <a:alpha val="71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20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854" name="Google Shape;854;p200"/>
          <p:cNvSpPr txBox="1"/>
          <p:nvPr/>
        </p:nvSpPr>
        <p:spPr>
          <a:xfrm>
            <a:off x="0" y="2237800"/>
            <a:ext cx="9144000" cy="87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5000">
                <a:solidFill>
                  <a:srgbClr val="111111"/>
                </a:solidFill>
                <a:latin typeface="DM Sans"/>
                <a:ea typeface="DM Sans"/>
                <a:cs typeface="DM Sans"/>
                <a:sym typeface="DM Sans"/>
              </a:rPr>
              <a:t>Grupos</a:t>
            </a:r>
            <a:endParaRPr b="1" sz="4000">
              <a:solidFill>
                <a:srgbClr val="111111"/>
              </a:solidFill>
              <a:latin typeface="DM Sans"/>
              <a:ea typeface="DM Sans"/>
              <a:cs typeface="DM Sans"/>
              <a:sym typeface="DM Sans"/>
            </a:endParaRPr>
          </a:p>
        </p:txBody>
      </p:sp>
      <p:sp>
        <p:nvSpPr>
          <p:cNvPr id="855" name="Google Shape;855;p200"/>
          <p:cNvSpPr txBox="1"/>
          <p:nvPr/>
        </p:nvSpPr>
        <p:spPr>
          <a:xfrm>
            <a:off x="1461300" y="18176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rgbClr val="111111"/>
                </a:solidFill>
                <a:latin typeface="DM Sans"/>
                <a:ea typeface="DM Sans"/>
                <a:cs typeface="DM Sans"/>
                <a:sym typeface="DM Sans"/>
              </a:rPr>
              <a:t>Passando a limpo</a:t>
            </a:r>
            <a:endParaRPr sz="1800">
              <a:solidFill>
                <a:srgbClr val="11111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9" name="Shape 859"/>
        <p:cNvGrpSpPr/>
        <p:nvPr/>
      </p:nvGrpSpPr>
      <p:grpSpPr>
        <a:xfrm>
          <a:off x="0" y="0"/>
          <a:ext cx="0" cy="0"/>
          <a:chOff x="0" y="0"/>
          <a:chExt cx="0" cy="0"/>
        </a:xfrm>
      </p:grpSpPr>
      <p:sp>
        <p:nvSpPr>
          <p:cNvPr id="860" name="Google Shape;860;p201"/>
          <p:cNvSpPr/>
          <p:nvPr/>
        </p:nvSpPr>
        <p:spPr>
          <a:xfrm>
            <a:off x="588525" y="873325"/>
            <a:ext cx="920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1"/>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GRUPOS</a:t>
            </a:r>
            <a:endParaRPr sz="1600">
              <a:solidFill>
                <a:schemeClr val="dk1"/>
              </a:solidFill>
              <a:latin typeface="DM Sans"/>
              <a:ea typeface="DM Sans"/>
              <a:cs typeface="DM Sans"/>
              <a:sym typeface="DM Sans"/>
            </a:endParaRPr>
          </a:p>
        </p:txBody>
      </p:sp>
      <p:sp>
        <p:nvSpPr>
          <p:cNvPr id="862" name="Google Shape;862;p201"/>
          <p:cNvSpPr txBox="1"/>
          <p:nvPr/>
        </p:nvSpPr>
        <p:spPr>
          <a:xfrm>
            <a:off x="501450" y="10055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Projeto final</a:t>
            </a:r>
            <a:endParaRPr b="1" sz="4000">
              <a:solidFill>
                <a:schemeClr val="dk1"/>
              </a:solidFill>
              <a:latin typeface="DM Sans"/>
              <a:ea typeface="DM Sans"/>
              <a:cs typeface="DM Sans"/>
              <a:sym typeface="DM Sans"/>
            </a:endParaRPr>
          </a:p>
        </p:txBody>
      </p:sp>
      <p:sp>
        <p:nvSpPr>
          <p:cNvPr id="863" name="Google Shape;863;p201"/>
          <p:cNvSpPr txBox="1"/>
          <p:nvPr/>
        </p:nvSpPr>
        <p:spPr>
          <a:xfrm>
            <a:off x="501450" y="1997425"/>
            <a:ext cx="4730100" cy="22602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2"/>
              </a:buClr>
              <a:buSzPts val="1350"/>
              <a:buFont typeface="Helvetica Neue"/>
              <a:buChar char="✓"/>
            </a:pPr>
            <a:r>
              <a:rPr lang="pt-BR" sz="1350">
                <a:solidFill>
                  <a:schemeClr val="dk1"/>
                </a:solidFill>
                <a:latin typeface="DM Sans"/>
                <a:ea typeface="DM Sans"/>
                <a:cs typeface="DM Sans"/>
                <a:sym typeface="DM Sans"/>
              </a:rPr>
              <a:t>O projeto final, as entregas parciais do projeto final e os desafios entregáveis </a:t>
            </a:r>
            <a:r>
              <a:rPr b="1" lang="pt-BR" sz="1350">
                <a:solidFill>
                  <a:schemeClr val="dk1"/>
                </a:solidFill>
                <a:latin typeface="DM Sans"/>
                <a:ea typeface="DM Sans"/>
                <a:cs typeface="DM Sans"/>
                <a:sym typeface="DM Sans"/>
              </a:rPr>
              <a:t>são realizados em grupo</a:t>
            </a:r>
            <a:endParaRPr sz="1350">
              <a:solidFill>
                <a:schemeClr val="dk1"/>
              </a:solidFill>
              <a:latin typeface="DM Sans"/>
              <a:ea typeface="DM Sans"/>
              <a:cs typeface="DM Sans"/>
              <a:sym typeface="DM Sans"/>
            </a:endParaRPr>
          </a:p>
          <a:p>
            <a:pPr indent="0" lvl="0" marL="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Helvetica Neue"/>
              <a:buChar char="✓"/>
            </a:pPr>
            <a:r>
              <a:rPr lang="pt-BR" sz="1350">
                <a:solidFill>
                  <a:schemeClr val="dk1"/>
                </a:solidFill>
                <a:latin typeface="DM Sans"/>
                <a:ea typeface="DM Sans"/>
                <a:cs typeface="DM Sans"/>
                <a:sym typeface="DM Sans"/>
              </a:rPr>
              <a:t>Os temas são </a:t>
            </a:r>
            <a:r>
              <a:rPr b="1" lang="pt-BR" sz="1350">
                <a:solidFill>
                  <a:schemeClr val="dk1"/>
                </a:solidFill>
                <a:latin typeface="DM Sans"/>
                <a:ea typeface="DM Sans"/>
                <a:cs typeface="DM Sans"/>
                <a:sym typeface="DM Sans"/>
              </a:rPr>
              <a:t>pré-definidos </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Mais de um grupo pode fazer o</a:t>
            </a:r>
            <a:r>
              <a:rPr b="1" lang="pt-BR" sz="1350">
                <a:solidFill>
                  <a:schemeClr val="dk1"/>
                </a:solidFill>
                <a:latin typeface="DM Sans"/>
                <a:ea typeface="DM Sans"/>
                <a:cs typeface="DM Sans"/>
                <a:sym typeface="DM Sans"/>
              </a:rPr>
              <a:t> projeto sobre o mesmo tema</a:t>
            </a:r>
            <a:br>
              <a:rPr b="1" lang="pt-BR" sz="1350">
                <a:solidFill>
                  <a:schemeClr val="dk1"/>
                </a:solidFill>
                <a:latin typeface="DM Sans"/>
                <a:ea typeface="DM Sans"/>
                <a:cs typeface="DM Sans"/>
                <a:sym typeface="DM Sans"/>
              </a:rPr>
            </a:b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Todos os integrantes podem divulgar o projeto como </a:t>
            </a:r>
            <a:r>
              <a:rPr b="1" lang="pt-BR" sz="1350">
                <a:solidFill>
                  <a:schemeClr val="dk1"/>
                </a:solidFill>
                <a:latin typeface="DM Sans"/>
                <a:ea typeface="DM Sans"/>
                <a:cs typeface="DM Sans"/>
                <a:sym typeface="DM Sans"/>
              </a:rPr>
              <a:t>portfólio</a:t>
            </a:r>
            <a:endParaRPr sz="1350">
              <a:solidFill>
                <a:schemeClr val="dk1"/>
              </a:solidFill>
              <a:latin typeface="DM Sans"/>
              <a:ea typeface="DM Sans"/>
              <a:cs typeface="DM Sans"/>
              <a:sym typeface="DM Sans"/>
            </a:endParaRPr>
          </a:p>
        </p:txBody>
      </p:sp>
      <p:pic>
        <p:nvPicPr>
          <p:cNvPr id="864" name="Google Shape;864;p201"/>
          <p:cNvPicPr preferRelativeResize="0"/>
          <p:nvPr/>
        </p:nvPicPr>
        <p:blipFill rotWithShape="1">
          <a:blip r:embed="rId3">
            <a:alphaModFix/>
          </a:blip>
          <a:srcRect b="3227" l="0" r="0" t="3227"/>
          <a:stretch/>
        </p:blipFill>
        <p:spPr>
          <a:xfrm>
            <a:off x="5536725" y="0"/>
            <a:ext cx="3664650" cy="5143501"/>
          </a:xfrm>
          <a:prstGeom prst="rect">
            <a:avLst/>
          </a:prstGeom>
          <a:noFill/>
          <a:ln>
            <a:noFill/>
          </a:ln>
        </p:spPr>
      </p:pic>
      <p:pic>
        <p:nvPicPr>
          <p:cNvPr id="865" name="Google Shape;865;p201"/>
          <p:cNvPicPr preferRelativeResize="0"/>
          <p:nvPr/>
        </p:nvPicPr>
        <p:blipFill>
          <a:blip r:embed="rId4">
            <a:alphaModFix/>
          </a:blip>
          <a:stretch>
            <a:fillRect/>
          </a:stretch>
        </p:blipFill>
        <p:spPr>
          <a:xfrm>
            <a:off x="7758388" y="4692275"/>
            <a:ext cx="1150750" cy="267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9" name="Shape 869"/>
        <p:cNvGrpSpPr/>
        <p:nvPr/>
      </p:nvGrpSpPr>
      <p:grpSpPr>
        <a:xfrm>
          <a:off x="0" y="0"/>
          <a:ext cx="0" cy="0"/>
          <a:chOff x="0" y="0"/>
          <a:chExt cx="0" cy="0"/>
        </a:xfrm>
      </p:grpSpPr>
      <p:pic>
        <p:nvPicPr>
          <p:cNvPr id="870" name="Google Shape;870;p202"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871" name="Google Shape;871;p202"/>
          <p:cNvSpPr txBox="1"/>
          <p:nvPr/>
        </p:nvSpPr>
        <p:spPr>
          <a:xfrm>
            <a:off x="501450" y="1081750"/>
            <a:ext cx="81411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600">
                <a:solidFill>
                  <a:schemeClr val="dk1"/>
                </a:solidFill>
                <a:latin typeface="DM Sans"/>
                <a:ea typeface="DM Sans"/>
                <a:cs typeface="DM Sans"/>
                <a:sym typeface="DM Sans"/>
              </a:rPr>
              <a:t>Formação de grupos</a:t>
            </a:r>
            <a:endParaRPr b="1" sz="3600">
              <a:solidFill>
                <a:schemeClr val="dk1"/>
              </a:solidFill>
              <a:latin typeface="DM Sans"/>
              <a:ea typeface="DM Sans"/>
              <a:cs typeface="DM Sans"/>
              <a:sym typeface="DM Sans"/>
            </a:endParaRPr>
          </a:p>
        </p:txBody>
      </p:sp>
      <p:sp>
        <p:nvSpPr>
          <p:cNvPr id="872" name="Google Shape;872;p202"/>
          <p:cNvSpPr txBox="1"/>
          <p:nvPr/>
        </p:nvSpPr>
        <p:spPr>
          <a:xfrm>
            <a:off x="473350" y="1908175"/>
            <a:ext cx="5041200" cy="3193800"/>
          </a:xfrm>
          <a:prstGeom prst="rect">
            <a:avLst/>
          </a:prstGeom>
          <a:noFill/>
          <a:ln>
            <a:noFill/>
          </a:ln>
        </p:spPr>
        <p:txBody>
          <a:bodyPr anchorCtr="0" anchor="t" bIns="91425" lIns="91425" spcFirstLastPara="1" rIns="91425" wrap="square" tIns="91425">
            <a:spAutoFit/>
          </a:bodyPr>
          <a:lstStyle/>
          <a:p>
            <a:pPr indent="0" lvl="0" marL="0" rtl="0" algn="l">
              <a:lnSpc>
                <a:spcPct val="5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Helvetica Neue"/>
              <a:buChar char="✓"/>
            </a:pPr>
            <a:r>
              <a:rPr lang="pt-BR" sz="1350">
                <a:solidFill>
                  <a:schemeClr val="dk1"/>
                </a:solidFill>
                <a:latin typeface="DM Sans"/>
                <a:ea typeface="DM Sans"/>
                <a:cs typeface="DM Sans"/>
                <a:sym typeface="DM Sans"/>
              </a:rPr>
              <a:t>Não é permitido fazer trabalho individual. </a:t>
            </a:r>
            <a:r>
              <a:rPr b="1" lang="pt-BR" sz="1350">
                <a:solidFill>
                  <a:schemeClr val="dk1"/>
                </a:solidFill>
                <a:latin typeface="DM Sans"/>
                <a:ea typeface="DM Sans"/>
                <a:cs typeface="DM Sans"/>
                <a:sym typeface="DM Sans"/>
              </a:rPr>
              <a:t>Queremos simular ambientes reais</a:t>
            </a:r>
            <a:r>
              <a:rPr lang="pt-BR" sz="1350">
                <a:solidFill>
                  <a:schemeClr val="dk1"/>
                </a:solidFill>
                <a:latin typeface="DM Sans"/>
                <a:ea typeface="DM Sans"/>
                <a:cs typeface="DM Sans"/>
                <a:sym typeface="DM Sans"/>
              </a:rPr>
              <a:t> do mercado de trabalho!</a:t>
            </a:r>
            <a:br>
              <a:rPr lang="pt-BR"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Helvetica Neue"/>
              <a:buChar char="✓"/>
            </a:pPr>
            <a:r>
              <a:rPr lang="pt-BR" sz="1350">
                <a:solidFill>
                  <a:schemeClr val="dk1"/>
                </a:solidFill>
                <a:latin typeface="DM Sans"/>
                <a:ea typeface="DM Sans"/>
                <a:cs typeface="DM Sans"/>
                <a:sym typeface="DM Sans"/>
              </a:rPr>
              <a:t>Grupos de </a:t>
            </a:r>
            <a:r>
              <a:rPr b="1" lang="pt-BR" sz="1350">
                <a:solidFill>
                  <a:schemeClr val="dk1"/>
                </a:solidFill>
                <a:latin typeface="DM Sans"/>
                <a:ea typeface="DM Sans"/>
                <a:cs typeface="DM Sans"/>
                <a:sym typeface="DM Sans"/>
              </a:rPr>
              <a:t>5 pessoas</a:t>
            </a:r>
            <a:r>
              <a:rPr lang="pt-BR" sz="1350">
                <a:solidFill>
                  <a:schemeClr val="dk1"/>
                </a:solidFill>
                <a:latin typeface="DM Sans"/>
                <a:ea typeface="DM Sans"/>
                <a:cs typeface="DM Sans"/>
                <a:sym typeface="DM Sans"/>
              </a:rPr>
              <a:t> (entre 4-6)</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Grupos com menos de 4 pessoas</a:t>
            </a:r>
            <a:r>
              <a:rPr b="1" lang="pt-BR" sz="1350">
                <a:solidFill>
                  <a:schemeClr val="dk1"/>
                </a:solidFill>
                <a:latin typeface="DM Sans"/>
                <a:ea typeface="DM Sans"/>
                <a:cs typeface="DM Sans"/>
                <a:sym typeface="DM Sans"/>
              </a:rPr>
              <a:t> serão redistribuídos</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Helvetica Neue"/>
              <a:buChar char="✓"/>
            </a:pPr>
            <a:r>
              <a:rPr lang="pt-BR" sz="1350">
                <a:solidFill>
                  <a:schemeClr val="dk1"/>
                </a:solidFill>
                <a:latin typeface="DM Sans"/>
                <a:ea typeface="DM Sans"/>
                <a:cs typeface="DM Sans"/>
                <a:sym typeface="DM Sans"/>
              </a:rPr>
              <a:t>Na próxima aula haverá uma </a:t>
            </a:r>
            <a:r>
              <a:rPr b="1" lang="pt-BR" sz="1350">
                <a:solidFill>
                  <a:schemeClr val="dk1"/>
                </a:solidFill>
                <a:latin typeface="DM Sans"/>
                <a:ea typeface="DM Sans"/>
                <a:cs typeface="DM Sans"/>
                <a:sym typeface="DM Sans"/>
              </a:rPr>
              <a:t>dinâmica de grupo</a:t>
            </a:r>
            <a:br>
              <a:rPr lang="pt-BR"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b="1" lang="pt-BR" sz="1350">
                <a:solidFill>
                  <a:schemeClr val="dk1"/>
                </a:solidFill>
                <a:latin typeface="DM Sans"/>
                <a:ea typeface="DM Sans"/>
                <a:cs typeface="DM Sans"/>
                <a:sym typeface="DM Sans"/>
              </a:rPr>
              <a:t>Definição final de grupos e atribuição de tutores </a:t>
            </a:r>
            <a:r>
              <a:rPr lang="pt-BR" sz="1350">
                <a:solidFill>
                  <a:schemeClr val="dk1"/>
                </a:solidFill>
                <a:latin typeface="DM Sans"/>
                <a:ea typeface="DM Sans"/>
                <a:cs typeface="DM Sans"/>
                <a:sym typeface="DM Sans"/>
              </a:rPr>
              <a:t>acontece até a aula 3</a:t>
            </a:r>
            <a:br>
              <a:rPr lang="pt-BR"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Todos os estudantes de um grupo </a:t>
            </a:r>
            <a:r>
              <a:rPr b="1" lang="pt-BR" sz="1350">
                <a:solidFill>
                  <a:schemeClr val="dk1"/>
                </a:solidFill>
                <a:latin typeface="DM Sans"/>
                <a:ea typeface="DM Sans"/>
                <a:cs typeface="DM Sans"/>
                <a:sym typeface="DM Sans"/>
              </a:rPr>
              <a:t>tem o mesmo tutor</a:t>
            </a:r>
            <a:endParaRPr b="1"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p:txBody>
      </p:sp>
      <p:pic>
        <p:nvPicPr>
          <p:cNvPr id="873" name="Google Shape;873;p202"/>
          <p:cNvPicPr preferRelativeResize="0"/>
          <p:nvPr/>
        </p:nvPicPr>
        <p:blipFill>
          <a:blip r:embed="rId4">
            <a:alphaModFix/>
          </a:blip>
          <a:stretch>
            <a:fillRect/>
          </a:stretch>
        </p:blipFill>
        <p:spPr>
          <a:xfrm>
            <a:off x="7758388" y="4692275"/>
            <a:ext cx="1150750" cy="267575"/>
          </a:xfrm>
          <a:prstGeom prst="rect">
            <a:avLst/>
          </a:prstGeom>
          <a:noFill/>
          <a:ln>
            <a:noFill/>
          </a:ln>
        </p:spPr>
      </p:pic>
      <p:sp>
        <p:nvSpPr>
          <p:cNvPr id="874" name="Google Shape;874;p202"/>
          <p:cNvSpPr/>
          <p:nvPr/>
        </p:nvSpPr>
        <p:spPr>
          <a:xfrm>
            <a:off x="588525" y="873325"/>
            <a:ext cx="920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2"/>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GRUPOS</a:t>
            </a:r>
            <a:endParaRPr sz="16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203"/>
          <p:cNvSpPr txBox="1"/>
          <p:nvPr/>
        </p:nvSpPr>
        <p:spPr>
          <a:xfrm>
            <a:off x="1461300" y="1210425"/>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Formação dos grupos para projeto final</a:t>
            </a:r>
            <a:endParaRPr b="1" sz="3500">
              <a:solidFill>
                <a:schemeClr val="lt1"/>
              </a:solidFill>
              <a:latin typeface="DM Sans"/>
              <a:ea typeface="DM Sans"/>
              <a:cs typeface="DM Sans"/>
              <a:sym typeface="DM Sans"/>
            </a:endParaRPr>
          </a:p>
        </p:txBody>
      </p:sp>
      <p:sp>
        <p:nvSpPr>
          <p:cNvPr id="881" name="Google Shape;881;p203"/>
          <p:cNvSpPr txBox="1"/>
          <p:nvPr/>
        </p:nvSpPr>
        <p:spPr>
          <a:xfrm>
            <a:off x="133300" y="141175"/>
            <a:ext cx="374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pic>
        <p:nvPicPr>
          <p:cNvPr id="882" name="Google Shape;882;p203"/>
          <p:cNvPicPr preferRelativeResize="0"/>
          <p:nvPr/>
        </p:nvPicPr>
        <p:blipFill>
          <a:blip r:embed="rId3">
            <a:alphaModFix/>
          </a:blip>
          <a:stretch>
            <a:fillRect/>
          </a:stretch>
        </p:blipFill>
        <p:spPr>
          <a:xfrm rot="5400000">
            <a:off x="6156279" y="2863391"/>
            <a:ext cx="524711" cy="524772"/>
          </a:xfrm>
          <a:prstGeom prst="rect">
            <a:avLst/>
          </a:prstGeom>
          <a:noFill/>
          <a:ln>
            <a:noFill/>
          </a:ln>
        </p:spPr>
      </p:pic>
      <p:pic>
        <p:nvPicPr>
          <p:cNvPr id="883" name="Google Shape;883;p203"/>
          <p:cNvPicPr preferRelativeResize="0"/>
          <p:nvPr/>
        </p:nvPicPr>
        <p:blipFill>
          <a:blip r:embed="rId3">
            <a:alphaModFix/>
          </a:blip>
          <a:stretch>
            <a:fillRect/>
          </a:stretch>
        </p:blipFill>
        <p:spPr>
          <a:xfrm rot="5400000">
            <a:off x="4322767" y="2863391"/>
            <a:ext cx="524711" cy="524772"/>
          </a:xfrm>
          <a:prstGeom prst="rect">
            <a:avLst/>
          </a:prstGeom>
          <a:noFill/>
          <a:ln>
            <a:noFill/>
          </a:ln>
        </p:spPr>
      </p:pic>
      <p:pic>
        <p:nvPicPr>
          <p:cNvPr id="884" name="Google Shape;884;p203"/>
          <p:cNvPicPr preferRelativeResize="0"/>
          <p:nvPr/>
        </p:nvPicPr>
        <p:blipFill>
          <a:blip r:embed="rId3">
            <a:alphaModFix/>
          </a:blip>
          <a:stretch>
            <a:fillRect/>
          </a:stretch>
        </p:blipFill>
        <p:spPr>
          <a:xfrm rot="5400000">
            <a:off x="2451926" y="2863391"/>
            <a:ext cx="524711" cy="524772"/>
          </a:xfrm>
          <a:prstGeom prst="rect">
            <a:avLst/>
          </a:prstGeom>
          <a:noFill/>
          <a:ln>
            <a:noFill/>
          </a:ln>
        </p:spPr>
      </p:pic>
      <p:cxnSp>
        <p:nvCxnSpPr>
          <p:cNvPr id="885" name="Google Shape;885;p203"/>
          <p:cNvCxnSpPr>
            <a:stCxn id="882" idx="2"/>
            <a:endCxn id="883" idx="0"/>
          </p:cNvCxnSpPr>
          <p:nvPr/>
        </p:nvCxnSpPr>
        <p:spPr>
          <a:xfrm flipH="1">
            <a:off x="4847649" y="3125776"/>
            <a:ext cx="1308600" cy="600"/>
          </a:xfrm>
          <a:prstGeom prst="bentConnector3">
            <a:avLst>
              <a:gd fmla="val 50005" name="adj1"/>
            </a:avLst>
          </a:prstGeom>
          <a:noFill/>
          <a:ln cap="flat" cmpd="sng" w="9525">
            <a:solidFill>
              <a:srgbClr val="EAFF6A"/>
            </a:solidFill>
            <a:prstDash val="solid"/>
            <a:round/>
            <a:headEnd len="med" w="med" type="none"/>
            <a:tailEnd len="med" w="med" type="none"/>
          </a:ln>
        </p:spPr>
      </p:cxnSp>
      <p:cxnSp>
        <p:nvCxnSpPr>
          <p:cNvPr id="886" name="Google Shape;886;p203"/>
          <p:cNvCxnSpPr>
            <a:stCxn id="883" idx="2"/>
            <a:endCxn id="884" idx="0"/>
          </p:cNvCxnSpPr>
          <p:nvPr/>
        </p:nvCxnSpPr>
        <p:spPr>
          <a:xfrm flipH="1">
            <a:off x="2976637" y="3125776"/>
            <a:ext cx="1346100" cy="600"/>
          </a:xfrm>
          <a:prstGeom prst="bentConnector3">
            <a:avLst>
              <a:gd fmla="val 49999" name="adj1"/>
            </a:avLst>
          </a:prstGeom>
          <a:noFill/>
          <a:ln cap="flat" cmpd="sng" w="9525">
            <a:solidFill>
              <a:srgbClr val="EAFF6A"/>
            </a:solidFill>
            <a:prstDash val="solid"/>
            <a:round/>
            <a:headEnd len="med" w="med" type="none"/>
            <a:tailEnd len="med" w="med" type="none"/>
          </a:ln>
        </p:spPr>
      </p:cxnSp>
      <p:sp>
        <p:nvSpPr>
          <p:cNvPr id="887" name="Google Shape;887;p203"/>
          <p:cNvSpPr txBox="1"/>
          <p:nvPr/>
        </p:nvSpPr>
        <p:spPr>
          <a:xfrm>
            <a:off x="2166788" y="3538250"/>
            <a:ext cx="1095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rgbClr val="111111"/>
                </a:solidFill>
                <a:latin typeface="DM Sans"/>
                <a:ea typeface="DM Sans"/>
                <a:cs typeface="DM Sans"/>
                <a:sym typeface="DM Sans"/>
              </a:rPr>
              <a:t>Aula 1</a:t>
            </a:r>
            <a:endParaRPr sz="1800">
              <a:solidFill>
                <a:srgbClr val="111111"/>
              </a:solidFill>
              <a:latin typeface="DM Sans"/>
              <a:ea typeface="DM Sans"/>
              <a:cs typeface="DM Sans"/>
              <a:sym typeface="DM Sans"/>
            </a:endParaRPr>
          </a:p>
        </p:txBody>
      </p:sp>
      <p:sp>
        <p:nvSpPr>
          <p:cNvPr id="888" name="Google Shape;888;p203"/>
          <p:cNvSpPr txBox="1"/>
          <p:nvPr/>
        </p:nvSpPr>
        <p:spPr>
          <a:xfrm>
            <a:off x="4037613" y="3538250"/>
            <a:ext cx="1095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rgbClr val="111111"/>
                </a:solidFill>
                <a:latin typeface="DM Sans"/>
                <a:ea typeface="DM Sans"/>
                <a:cs typeface="DM Sans"/>
                <a:sym typeface="DM Sans"/>
              </a:rPr>
              <a:t>Aula 2</a:t>
            </a:r>
            <a:endParaRPr sz="1800">
              <a:solidFill>
                <a:srgbClr val="111111"/>
              </a:solidFill>
              <a:latin typeface="DM Sans"/>
              <a:ea typeface="DM Sans"/>
              <a:cs typeface="DM Sans"/>
              <a:sym typeface="DM Sans"/>
            </a:endParaRPr>
          </a:p>
        </p:txBody>
      </p:sp>
      <p:sp>
        <p:nvSpPr>
          <p:cNvPr id="889" name="Google Shape;889;p203"/>
          <p:cNvSpPr txBox="1"/>
          <p:nvPr/>
        </p:nvSpPr>
        <p:spPr>
          <a:xfrm>
            <a:off x="5863213" y="3538250"/>
            <a:ext cx="1095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rgbClr val="111111"/>
                </a:solidFill>
                <a:latin typeface="DM Sans"/>
                <a:ea typeface="DM Sans"/>
                <a:cs typeface="DM Sans"/>
                <a:sym typeface="DM Sans"/>
              </a:rPr>
              <a:t>Aula 3</a:t>
            </a:r>
            <a:endParaRPr sz="1800">
              <a:solidFill>
                <a:srgbClr val="111111"/>
              </a:solidFill>
              <a:latin typeface="DM Sans"/>
              <a:ea typeface="DM Sans"/>
              <a:cs typeface="DM Sans"/>
              <a:sym typeface="DM Sans"/>
            </a:endParaRPr>
          </a:p>
        </p:txBody>
      </p:sp>
      <p:sp>
        <p:nvSpPr>
          <p:cNvPr id="890" name="Google Shape;890;p203"/>
          <p:cNvSpPr txBox="1"/>
          <p:nvPr/>
        </p:nvSpPr>
        <p:spPr>
          <a:xfrm>
            <a:off x="2015800" y="3999950"/>
            <a:ext cx="1809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&gt; Conhecer colegas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e definir temas</a:t>
            </a:r>
            <a:endParaRPr sz="1350">
              <a:solidFill>
                <a:schemeClr val="dk1"/>
              </a:solidFill>
              <a:latin typeface="DM Sans"/>
              <a:ea typeface="DM Sans"/>
              <a:cs typeface="DM Sans"/>
              <a:sym typeface="DM Sans"/>
            </a:endParaRPr>
          </a:p>
        </p:txBody>
      </p:sp>
      <p:sp>
        <p:nvSpPr>
          <p:cNvPr id="891" name="Google Shape;891;p203"/>
          <p:cNvSpPr txBox="1"/>
          <p:nvPr/>
        </p:nvSpPr>
        <p:spPr>
          <a:xfrm>
            <a:off x="3973275" y="3999950"/>
            <a:ext cx="1809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&gt; Criar e conhecer</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os grupos</a:t>
            </a:r>
            <a:endParaRPr sz="1350">
              <a:solidFill>
                <a:schemeClr val="dk1"/>
              </a:solidFill>
              <a:latin typeface="DM Sans"/>
              <a:ea typeface="DM Sans"/>
              <a:cs typeface="DM Sans"/>
              <a:sym typeface="DM Sans"/>
            </a:endParaRPr>
          </a:p>
        </p:txBody>
      </p:sp>
      <p:sp>
        <p:nvSpPr>
          <p:cNvPr id="892" name="Google Shape;892;p203"/>
          <p:cNvSpPr txBox="1"/>
          <p:nvPr/>
        </p:nvSpPr>
        <p:spPr>
          <a:xfrm>
            <a:off x="5244950" y="3999950"/>
            <a:ext cx="1809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893" name="Google Shape;893;p203"/>
          <p:cNvSpPr txBox="1"/>
          <p:nvPr/>
        </p:nvSpPr>
        <p:spPr>
          <a:xfrm>
            <a:off x="5782575" y="3999950"/>
            <a:ext cx="2072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&gt; Definir grupo e</a:t>
            </a:r>
            <a:br>
              <a:rPr lang="pt-BR" sz="1350">
                <a:solidFill>
                  <a:schemeClr val="dk1"/>
                </a:solidFill>
                <a:latin typeface="DM Sans"/>
                <a:ea typeface="DM Sans"/>
                <a:cs typeface="DM Sans"/>
                <a:sym typeface="DM Sans"/>
              </a:rPr>
            </a:br>
            <a:r>
              <a:rPr lang="pt-BR" sz="1350">
                <a:solidFill>
                  <a:schemeClr val="dk1"/>
                </a:solidFill>
                <a:latin typeface="DM Sans"/>
                <a:ea typeface="DM Sans"/>
                <a:cs typeface="DM Sans"/>
                <a:sym typeface="DM Sans"/>
              </a:rPr>
              <a:t>ter tutor atribuído</a:t>
            </a:r>
            <a:endParaRPr sz="135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20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899" name="Google Shape;899;p204"/>
          <p:cNvSpPr txBox="1"/>
          <p:nvPr/>
        </p:nvSpPr>
        <p:spPr>
          <a:xfrm>
            <a:off x="0" y="2237800"/>
            <a:ext cx="9144000" cy="87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rgbClr val="111111"/>
                </a:solidFill>
                <a:latin typeface="DM Sans"/>
                <a:ea typeface="DM Sans"/>
                <a:cs typeface="DM Sans"/>
                <a:sym typeface="DM Sans"/>
              </a:rPr>
              <a:t>Equipe de aula</a:t>
            </a:r>
            <a:endParaRPr b="1" sz="4000">
              <a:solidFill>
                <a:srgbClr val="111111"/>
              </a:solidFill>
              <a:latin typeface="DM Sans"/>
              <a:ea typeface="DM Sans"/>
              <a:cs typeface="DM Sans"/>
              <a:sym typeface="DM Sans"/>
            </a:endParaRPr>
          </a:p>
        </p:txBody>
      </p:sp>
      <p:sp>
        <p:nvSpPr>
          <p:cNvPr id="900" name="Google Shape;900;p204"/>
          <p:cNvSpPr txBox="1"/>
          <p:nvPr/>
        </p:nvSpPr>
        <p:spPr>
          <a:xfrm>
            <a:off x="1461300" y="18176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rgbClr val="111111"/>
                </a:solidFill>
                <a:latin typeface="DM Sans"/>
                <a:ea typeface="DM Sans"/>
                <a:cs typeface="DM Sans"/>
                <a:sym typeface="DM Sans"/>
              </a:rPr>
              <a:t>Passando a limpo</a:t>
            </a:r>
            <a:endParaRPr sz="1800">
              <a:solidFill>
                <a:srgbClr val="11111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4" name="Shape 904"/>
        <p:cNvGrpSpPr/>
        <p:nvPr/>
      </p:nvGrpSpPr>
      <p:grpSpPr>
        <a:xfrm>
          <a:off x="0" y="0"/>
          <a:ext cx="0" cy="0"/>
          <a:chOff x="0" y="0"/>
          <a:chExt cx="0" cy="0"/>
        </a:xfrm>
      </p:grpSpPr>
      <p:sp>
        <p:nvSpPr>
          <p:cNvPr id="905" name="Google Shape;905;p205"/>
          <p:cNvSpPr txBox="1"/>
          <p:nvPr/>
        </p:nvSpPr>
        <p:spPr>
          <a:xfrm>
            <a:off x="712875" y="900750"/>
            <a:ext cx="7655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Funções da equipe da </a:t>
            </a:r>
            <a:r>
              <a:rPr b="1" lang="pt-BR" sz="4100">
                <a:solidFill>
                  <a:srgbClr val="EAFF6A"/>
                </a:solidFill>
                <a:latin typeface="DM Sans"/>
                <a:ea typeface="DM Sans"/>
                <a:cs typeface="DM Sans"/>
                <a:sym typeface="DM Sans"/>
              </a:rPr>
              <a:t>aula.</a:t>
            </a:r>
            <a:endParaRPr b="1" sz="4100">
              <a:solidFill>
                <a:srgbClr val="EAFF6A"/>
              </a:solidFill>
              <a:latin typeface="DM Sans"/>
              <a:ea typeface="DM Sans"/>
              <a:cs typeface="DM Sans"/>
              <a:sym typeface="DM Sans"/>
            </a:endParaRPr>
          </a:p>
        </p:txBody>
      </p:sp>
      <p:pic>
        <p:nvPicPr>
          <p:cNvPr id="906" name="Google Shape;906;p205"/>
          <p:cNvPicPr preferRelativeResize="0"/>
          <p:nvPr/>
        </p:nvPicPr>
        <p:blipFill>
          <a:blip r:embed="rId4">
            <a:alphaModFix/>
          </a:blip>
          <a:stretch>
            <a:fillRect/>
          </a:stretch>
        </p:blipFill>
        <p:spPr>
          <a:xfrm>
            <a:off x="712875" y="1883550"/>
            <a:ext cx="3649775" cy="2518125"/>
          </a:xfrm>
          <a:prstGeom prst="rect">
            <a:avLst/>
          </a:prstGeom>
          <a:noFill/>
          <a:ln>
            <a:noFill/>
          </a:ln>
        </p:spPr>
      </p:pic>
      <p:pic>
        <p:nvPicPr>
          <p:cNvPr id="907" name="Google Shape;907;p205"/>
          <p:cNvPicPr preferRelativeResize="0"/>
          <p:nvPr/>
        </p:nvPicPr>
        <p:blipFill>
          <a:blip r:embed="rId4">
            <a:alphaModFix/>
          </a:blip>
          <a:stretch>
            <a:fillRect/>
          </a:stretch>
        </p:blipFill>
        <p:spPr>
          <a:xfrm>
            <a:off x="4718650" y="1883550"/>
            <a:ext cx="3649775" cy="2518125"/>
          </a:xfrm>
          <a:prstGeom prst="rect">
            <a:avLst/>
          </a:prstGeom>
          <a:noFill/>
          <a:ln>
            <a:noFill/>
          </a:ln>
        </p:spPr>
      </p:pic>
      <p:sp>
        <p:nvSpPr>
          <p:cNvPr id="908" name="Google Shape;908;p205"/>
          <p:cNvSpPr txBox="1"/>
          <p:nvPr/>
        </p:nvSpPr>
        <p:spPr>
          <a:xfrm>
            <a:off x="871375" y="2038338"/>
            <a:ext cx="260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800">
                <a:solidFill>
                  <a:schemeClr val="lt1"/>
                </a:solidFill>
                <a:latin typeface="DM Sans"/>
                <a:ea typeface="DM Sans"/>
                <a:cs typeface="DM Sans"/>
                <a:sym typeface="DM Sans"/>
              </a:rPr>
              <a:t>Professor</a:t>
            </a:r>
            <a:endParaRPr b="1" sz="1800">
              <a:solidFill>
                <a:schemeClr val="lt1"/>
              </a:solidFill>
              <a:latin typeface="DM Sans"/>
              <a:ea typeface="DM Sans"/>
              <a:cs typeface="DM Sans"/>
              <a:sym typeface="DM Sans"/>
            </a:endParaRPr>
          </a:p>
        </p:txBody>
      </p:sp>
      <p:sp>
        <p:nvSpPr>
          <p:cNvPr id="909" name="Google Shape;909;p205"/>
          <p:cNvSpPr txBox="1"/>
          <p:nvPr/>
        </p:nvSpPr>
        <p:spPr>
          <a:xfrm>
            <a:off x="4995975" y="2038338"/>
            <a:ext cx="260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800">
                <a:solidFill>
                  <a:schemeClr val="lt1"/>
                </a:solidFill>
                <a:latin typeface="DM Sans"/>
                <a:ea typeface="DM Sans"/>
                <a:cs typeface="DM Sans"/>
                <a:sym typeface="DM Sans"/>
              </a:rPr>
              <a:t>Tutores</a:t>
            </a:r>
            <a:endParaRPr b="1" sz="1800">
              <a:solidFill>
                <a:schemeClr val="lt1"/>
              </a:solidFill>
              <a:latin typeface="DM Sans"/>
              <a:ea typeface="DM Sans"/>
              <a:cs typeface="DM Sans"/>
              <a:sym typeface="DM Sans"/>
            </a:endParaRPr>
          </a:p>
        </p:txBody>
      </p:sp>
      <p:sp>
        <p:nvSpPr>
          <p:cNvPr id="910" name="Google Shape;910;p205"/>
          <p:cNvSpPr txBox="1"/>
          <p:nvPr/>
        </p:nvSpPr>
        <p:spPr>
          <a:xfrm>
            <a:off x="967425" y="2500050"/>
            <a:ext cx="3191400" cy="12987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Planejar/preparar as aulas</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Liderar as aulas ao vivo </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Corrigir os projetos finais</a:t>
            </a:r>
            <a:endParaRPr sz="1350">
              <a:solidFill>
                <a:schemeClr val="lt2"/>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200">
              <a:solidFill>
                <a:schemeClr val="lt2"/>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200">
              <a:solidFill>
                <a:schemeClr val="lt2"/>
              </a:solidFill>
              <a:latin typeface="DM Sans"/>
              <a:ea typeface="DM Sans"/>
              <a:cs typeface="DM Sans"/>
              <a:sym typeface="DM Sans"/>
            </a:endParaRPr>
          </a:p>
        </p:txBody>
      </p:sp>
      <p:sp>
        <p:nvSpPr>
          <p:cNvPr id="911" name="Google Shape;911;p205"/>
          <p:cNvSpPr txBox="1"/>
          <p:nvPr/>
        </p:nvSpPr>
        <p:spPr>
          <a:xfrm>
            <a:off x="4995975" y="2500050"/>
            <a:ext cx="31914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Quem te acompanha durante toda a jornada do curso</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Responsável por marcar presenças</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Corrigem os desafios entregáveis e as entregas intermediárias do projeto</a:t>
            </a:r>
            <a:endParaRPr sz="1350">
              <a:solidFill>
                <a:schemeClr val="lt2"/>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5" name="Shape 915"/>
        <p:cNvGrpSpPr/>
        <p:nvPr/>
      </p:nvGrpSpPr>
      <p:grpSpPr>
        <a:xfrm>
          <a:off x="0" y="0"/>
          <a:ext cx="0" cy="0"/>
          <a:chOff x="0" y="0"/>
          <a:chExt cx="0" cy="0"/>
        </a:xfrm>
      </p:grpSpPr>
      <p:sp>
        <p:nvSpPr>
          <p:cNvPr id="916" name="Google Shape;916;p206"/>
          <p:cNvSpPr txBox="1"/>
          <p:nvPr/>
        </p:nvSpPr>
        <p:spPr>
          <a:xfrm>
            <a:off x="435825" y="1740600"/>
            <a:ext cx="3189300" cy="1662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pt-BR" sz="3200">
                <a:solidFill>
                  <a:schemeClr val="lt1"/>
                </a:solidFill>
                <a:latin typeface="DM Sans"/>
                <a:ea typeface="DM Sans"/>
                <a:cs typeface="DM Sans"/>
                <a:sym typeface="DM Sans"/>
              </a:rPr>
              <a:t>O que não é função do </a:t>
            </a:r>
            <a:r>
              <a:rPr b="1" lang="pt-BR" sz="3200">
                <a:solidFill>
                  <a:srgbClr val="EAFF6A"/>
                </a:solidFill>
                <a:latin typeface="DM Sans"/>
                <a:ea typeface="DM Sans"/>
                <a:cs typeface="DM Sans"/>
                <a:sym typeface="DM Sans"/>
              </a:rPr>
              <a:t>tutor?</a:t>
            </a:r>
            <a:endParaRPr b="1" sz="3200">
              <a:solidFill>
                <a:srgbClr val="EAFF6A"/>
              </a:solidFill>
              <a:latin typeface="DM Sans"/>
              <a:ea typeface="DM Sans"/>
              <a:cs typeface="DM Sans"/>
              <a:sym typeface="DM Sans"/>
            </a:endParaRPr>
          </a:p>
        </p:txBody>
      </p:sp>
      <p:pic>
        <p:nvPicPr>
          <p:cNvPr id="917" name="Google Shape;917;p206"/>
          <p:cNvPicPr preferRelativeResize="0"/>
          <p:nvPr/>
        </p:nvPicPr>
        <p:blipFill>
          <a:blip r:embed="rId4">
            <a:alphaModFix/>
          </a:blip>
          <a:stretch>
            <a:fillRect/>
          </a:stretch>
        </p:blipFill>
        <p:spPr>
          <a:xfrm>
            <a:off x="3799725" y="758700"/>
            <a:ext cx="4779799" cy="3626100"/>
          </a:xfrm>
          <a:prstGeom prst="rect">
            <a:avLst/>
          </a:prstGeom>
          <a:noFill/>
          <a:ln>
            <a:noFill/>
          </a:ln>
        </p:spPr>
      </p:pic>
      <p:sp>
        <p:nvSpPr>
          <p:cNvPr id="918" name="Google Shape;918;p206"/>
          <p:cNvSpPr txBox="1"/>
          <p:nvPr/>
        </p:nvSpPr>
        <p:spPr>
          <a:xfrm>
            <a:off x="4175125" y="1178700"/>
            <a:ext cx="40290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Realizar </a:t>
            </a:r>
            <a:r>
              <a:rPr b="1" lang="pt-BR" sz="1300">
                <a:solidFill>
                  <a:srgbClr val="EAFF6A"/>
                </a:solidFill>
                <a:latin typeface="DM Sans"/>
                <a:ea typeface="DM Sans"/>
                <a:cs typeface="DM Sans"/>
                <a:sym typeface="DM Sans"/>
              </a:rPr>
              <a:t>mentorias individuais ou em grupo</a:t>
            </a:r>
            <a:r>
              <a:rPr lang="pt-BR" sz="1300">
                <a:solidFill>
                  <a:schemeClr val="lt1"/>
                </a:solidFill>
                <a:latin typeface="DM Sans"/>
                <a:ea typeface="DM Sans"/>
                <a:cs typeface="DM Sans"/>
                <a:sym typeface="DM Sans"/>
              </a:rPr>
              <a:t> com seus tutorandos, aprofundando em pontos da aula;</a:t>
            </a:r>
            <a:endParaRPr sz="1300">
              <a:solidFill>
                <a:schemeClr val="lt1"/>
              </a:solidFill>
              <a:latin typeface="DM Sans"/>
              <a:ea typeface="DM Sans"/>
              <a:cs typeface="DM Sans"/>
              <a:sym typeface="DM Sans"/>
            </a:endParaRPr>
          </a:p>
          <a:p>
            <a:pPr indent="0" lvl="0" marL="0" rtl="0" algn="l">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Responder</a:t>
            </a:r>
            <a:r>
              <a:rPr b="1" lang="pt-BR" sz="1300">
                <a:solidFill>
                  <a:srgbClr val="EAFF6A"/>
                </a:solidFill>
                <a:latin typeface="DM Sans"/>
                <a:ea typeface="DM Sans"/>
                <a:cs typeface="DM Sans"/>
                <a:sym typeface="DM Sans"/>
              </a:rPr>
              <a:t> imediatamente</a:t>
            </a:r>
            <a:r>
              <a:rPr lang="pt-BR" sz="1300">
                <a:solidFill>
                  <a:schemeClr val="lt1"/>
                </a:solidFill>
                <a:latin typeface="DM Sans"/>
                <a:ea typeface="DM Sans"/>
                <a:cs typeface="DM Sans"/>
                <a:sym typeface="DM Sans"/>
              </a:rPr>
              <a:t> uma pergunta enviada assincronamente;</a:t>
            </a:r>
            <a:endParaRPr sz="1300">
              <a:solidFill>
                <a:schemeClr val="lt1"/>
              </a:solidFill>
              <a:latin typeface="DM Sans"/>
              <a:ea typeface="DM Sans"/>
              <a:cs typeface="DM Sans"/>
              <a:sym typeface="DM Sans"/>
            </a:endParaRPr>
          </a:p>
          <a:p>
            <a:pPr indent="0" lvl="0" marL="457200" rtl="0" algn="l">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Corrigir desafios </a:t>
            </a:r>
            <a:r>
              <a:rPr b="1" lang="pt-BR" sz="1300">
                <a:solidFill>
                  <a:srgbClr val="DEFC52"/>
                </a:solidFill>
                <a:latin typeface="DM Sans"/>
                <a:ea typeface="DM Sans"/>
                <a:cs typeface="DM Sans"/>
                <a:sym typeface="DM Sans"/>
              </a:rPr>
              <a:t>complementares</a:t>
            </a:r>
            <a:r>
              <a:rPr lang="pt-BR" sz="1300">
                <a:solidFill>
                  <a:schemeClr val="lt1"/>
                </a:solidFill>
                <a:latin typeface="DM Sans"/>
                <a:ea typeface="DM Sans"/>
                <a:cs typeface="DM Sans"/>
                <a:sym typeface="DM Sans"/>
              </a:rPr>
              <a:t>;</a:t>
            </a:r>
            <a:endParaRPr sz="1300">
              <a:solidFill>
                <a:schemeClr val="lt1"/>
              </a:solidFill>
              <a:latin typeface="DM Sans"/>
              <a:ea typeface="DM Sans"/>
              <a:cs typeface="DM Sans"/>
              <a:sym typeface="DM Sans"/>
            </a:endParaRPr>
          </a:p>
          <a:p>
            <a:pPr indent="0" lvl="0" marL="457200" rtl="0" algn="l">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Resolver questões administrativas,</a:t>
            </a:r>
            <a:br>
              <a:rPr lang="pt-BR" sz="1300">
                <a:solidFill>
                  <a:schemeClr val="lt1"/>
                </a:solidFill>
                <a:latin typeface="DM Sans"/>
                <a:ea typeface="DM Sans"/>
                <a:cs typeface="DM Sans"/>
                <a:sym typeface="DM Sans"/>
              </a:rPr>
            </a:br>
            <a:r>
              <a:rPr lang="pt-BR" sz="1300">
                <a:solidFill>
                  <a:schemeClr val="lt1"/>
                </a:solidFill>
                <a:latin typeface="DM Sans"/>
                <a:ea typeface="DM Sans"/>
                <a:cs typeface="DM Sans"/>
                <a:sym typeface="DM Sans"/>
              </a:rPr>
              <a:t>que envolvem plataforma ou Coderbolsa - isso é tratado com o time de Experiência do Estudante :)</a:t>
            </a:r>
            <a:endParaRPr sz="1300">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80"/>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Introdução ao curso</a:t>
            </a:r>
            <a:endParaRPr b="1" sz="4000">
              <a:solidFill>
                <a:srgbClr val="EAFF6A"/>
              </a:solidFill>
              <a:latin typeface="DM Sans"/>
              <a:ea typeface="DM Sans"/>
              <a:cs typeface="DM Sans"/>
              <a:sym typeface="DM Sans"/>
            </a:endParaRPr>
          </a:p>
        </p:txBody>
      </p:sp>
      <p:sp>
        <p:nvSpPr>
          <p:cNvPr id="547" name="Google Shape;547;p18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    Aula 1. </a:t>
            </a:r>
            <a:r>
              <a:rPr lang="pt-BR" sz="1800">
                <a:solidFill>
                  <a:schemeClr val="lt1"/>
                </a:solidFill>
                <a:latin typeface="DM Sans"/>
                <a:ea typeface="DM Sans"/>
                <a:cs typeface="DM Sans"/>
                <a:sym typeface="DM Sans"/>
              </a:rPr>
              <a:t>DESENVOLVIMENTO WEB</a:t>
            </a:r>
            <a:endParaRPr b="1" sz="18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20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924" name="Google Shape;924;p207"/>
          <p:cNvSpPr txBox="1"/>
          <p:nvPr/>
        </p:nvSpPr>
        <p:spPr>
          <a:xfrm>
            <a:off x="0" y="2237800"/>
            <a:ext cx="9144000" cy="87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rgbClr val="111111"/>
                </a:solidFill>
                <a:latin typeface="DM Sans"/>
                <a:ea typeface="DM Sans"/>
                <a:cs typeface="DM Sans"/>
                <a:sym typeface="DM Sans"/>
              </a:rPr>
              <a:t>Feedbacks</a:t>
            </a:r>
            <a:endParaRPr b="1" sz="4000">
              <a:solidFill>
                <a:srgbClr val="111111"/>
              </a:solidFill>
              <a:latin typeface="DM Sans"/>
              <a:ea typeface="DM Sans"/>
              <a:cs typeface="DM Sans"/>
              <a:sym typeface="DM Sans"/>
            </a:endParaRPr>
          </a:p>
        </p:txBody>
      </p:sp>
      <p:sp>
        <p:nvSpPr>
          <p:cNvPr id="925" name="Google Shape;925;p207"/>
          <p:cNvSpPr txBox="1"/>
          <p:nvPr/>
        </p:nvSpPr>
        <p:spPr>
          <a:xfrm>
            <a:off x="1461300" y="18176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rgbClr val="111111"/>
                </a:solidFill>
                <a:latin typeface="DM Sans"/>
                <a:ea typeface="DM Sans"/>
                <a:cs typeface="DM Sans"/>
                <a:sym typeface="DM Sans"/>
              </a:rPr>
              <a:t>Passando a limpo</a:t>
            </a:r>
            <a:endParaRPr sz="1800">
              <a:solidFill>
                <a:srgbClr val="11111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9" name="Shape 929"/>
        <p:cNvGrpSpPr/>
        <p:nvPr/>
      </p:nvGrpSpPr>
      <p:grpSpPr>
        <a:xfrm>
          <a:off x="0" y="0"/>
          <a:ext cx="0" cy="0"/>
          <a:chOff x="0" y="0"/>
          <a:chExt cx="0" cy="0"/>
        </a:xfrm>
      </p:grpSpPr>
      <p:sp>
        <p:nvSpPr>
          <p:cNvPr id="930" name="Google Shape;930;p208"/>
          <p:cNvSpPr txBox="1"/>
          <p:nvPr/>
        </p:nvSpPr>
        <p:spPr>
          <a:xfrm>
            <a:off x="960487" y="861650"/>
            <a:ext cx="7223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3600">
                <a:solidFill>
                  <a:schemeClr val="lt1"/>
                </a:solidFill>
                <a:latin typeface="DM Sans"/>
                <a:ea typeface="DM Sans"/>
                <a:cs typeface="DM Sans"/>
                <a:sym typeface="DM Sans"/>
              </a:rPr>
              <a:t>Qual a importância</a:t>
            </a:r>
            <a:endParaRPr b="1" sz="3600">
              <a:solidFill>
                <a:schemeClr val="lt1"/>
              </a:solidFill>
              <a:latin typeface="DM Sans"/>
              <a:ea typeface="DM Sans"/>
              <a:cs typeface="DM Sans"/>
              <a:sym typeface="DM Sans"/>
            </a:endParaRPr>
          </a:p>
          <a:p>
            <a:pPr indent="0" lvl="0" marL="0" rtl="0" algn="ctr">
              <a:spcBef>
                <a:spcPts val="0"/>
              </a:spcBef>
              <a:spcAft>
                <a:spcPts val="0"/>
              </a:spcAft>
              <a:buNone/>
            </a:pPr>
            <a:r>
              <a:rPr b="1" lang="pt-BR" sz="3600">
                <a:solidFill>
                  <a:schemeClr val="lt1"/>
                </a:solidFill>
                <a:latin typeface="DM Sans"/>
                <a:ea typeface="DM Sans"/>
                <a:cs typeface="DM Sans"/>
                <a:sym typeface="DM Sans"/>
              </a:rPr>
              <a:t>de preencher o </a:t>
            </a:r>
            <a:r>
              <a:rPr b="1" lang="pt-BR" sz="3600">
                <a:solidFill>
                  <a:srgbClr val="EAFF6A"/>
                </a:solidFill>
                <a:latin typeface="DM Sans"/>
                <a:ea typeface="DM Sans"/>
                <a:cs typeface="DM Sans"/>
                <a:sym typeface="DM Sans"/>
              </a:rPr>
              <a:t>feedback?</a:t>
            </a:r>
            <a:endParaRPr b="1" sz="3600">
              <a:solidFill>
                <a:srgbClr val="EAFF6A"/>
              </a:solidFill>
              <a:latin typeface="DM Sans"/>
              <a:ea typeface="DM Sans"/>
              <a:cs typeface="DM Sans"/>
              <a:sym typeface="DM Sans"/>
            </a:endParaRPr>
          </a:p>
        </p:txBody>
      </p:sp>
      <p:pic>
        <p:nvPicPr>
          <p:cNvPr id="931" name="Google Shape;931;p208"/>
          <p:cNvPicPr preferRelativeResize="0"/>
          <p:nvPr/>
        </p:nvPicPr>
        <p:blipFill>
          <a:blip r:embed="rId4">
            <a:alphaModFix/>
          </a:blip>
          <a:stretch>
            <a:fillRect/>
          </a:stretch>
        </p:blipFill>
        <p:spPr>
          <a:xfrm>
            <a:off x="1768075" y="2230850"/>
            <a:ext cx="5706076" cy="2212225"/>
          </a:xfrm>
          <a:prstGeom prst="rect">
            <a:avLst/>
          </a:prstGeom>
          <a:noFill/>
          <a:ln>
            <a:noFill/>
          </a:ln>
        </p:spPr>
      </p:pic>
      <p:sp>
        <p:nvSpPr>
          <p:cNvPr id="932" name="Google Shape;932;p208"/>
          <p:cNvSpPr txBox="1"/>
          <p:nvPr/>
        </p:nvSpPr>
        <p:spPr>
          <a:xfrm>
            <a:off x="2609875" y="2408775"/>
            <a:ext cx="4613100" cy="2015700"/>
          </a:xfrm>
          <a:prstGeom prst="rect">
            <a:avLst/>
          </a:prstGeom>
          <a:noFill/>
          <a:ln>
            <a:noFill/>
          </a:ln>
        </p:spPr>
        <p:txBody>
          <a:bodyPr anchorCtr="0" anchor="t" bIns="91425" lIns="91425" spcFirstLastPara="1" rIns="91425" wrap="square" tIns="91425">
            <a:spAutoFit/>
          </a:bodyPr>
          <a:lstStyle/>
          <a:p>
            <a:pPr indent="0" lvl="0" marL="89999" rtl="0" algn="l">
              <a:lnSpc>
                <a:spcPct val="115000"/>
              </a:lnSpc>
              <a:spcBef>
                <a:spcPts val="0"/>
              </a:spcBef>
              <a:spcAft>
                <a:spcPts val="0"/>
              </a:spcAft>
              <a:buNone/>
            </a:pPr>
            <a:r>
              <a:rPr b="1" lang="pt-BR" sz="1350">
                <a:solidFill>
                  <a:srgbClr val="EAFF6A"/>
                </a:solidFill>
                <a:latin typeface="DM Sans"/>
                <a:ea typeface="DM Sans"/>
                <a:cs typeface="DM Sans"/>
                <a:sym typeface="DM Sans"/>
              </a:rPr>
              <a:t>É habilitado após a aula</a:t>
            </a:r>
            <a:endParaRPr b="1" sz="1350">
              <a:solidFill>
                <a:srgbClr val="EAFF6A"/>
              </a:solidFill>
              <a:latin typeface="DM Sans"/>
              <a:ea typeface="DM Sans"/>
              <a:cs typeface="DM Sans"/>
              <a:sym typeface="DM Sans"/>
            </a:endParaRPr>
          </a:p>
          <a:p>
            <a:pPr indent="0" lvl="0" marL="0" rtl="0" algn="l">
              <a:lnSpc>
                <a:spcPct val="115000"/>
              </a:lnSpc>
              <a:spcBef>
                <a:spcPts val="0"/>
              </a:spcBef>
              <a:spcAft>
                <a:spcPts val="0"/>
              </a:spcAft>
              <a:buNone/>
            </a:pPr>
            <a:r>
              <a:t/>
            </a:r>
            <a:endParaRPr sz="1200">
              <a:solidFill>
                <a:srgbClr val="C4C4C4"/>
              </a:solidFill>
              <a:latin typeface="DM Sans"/>
              <a:ea typeface="DM Sans"/>
              <a:cs typeface="DM Sans"/>
              <a:sym typeface="DM Sans"/>
            </a:endParaRPr>
          </a:p>
          <a:p>
            <a:pPr indent="-265725" lvl="0" marL="360000" rtl="0" algn="l">
              <a:lnSpc>
                <a:spcPct val="115000"/>
              </a:lnSpc>
              <a:spcBef>
                <a:spcPts val="0"/>
              </a:spcBef>
              <a:spcAft>
                <a:spcPts val="0"/>
              </a:spcAft>
              <a:buClr>
                <a:srgbClr val="D9D9D9"/>
              </a:buClr>
              <a:buSzPts val="1350"/>
              <a:buFont typeface="DM Sans"/>
              <a:buChar char="-"/>
            </a:pPr>
            <a:r>
              <a:rPr lang="pt-BR" sz="1350">
                <a:solidFill>
                  <a:srgbClr val="D9D9D9"/>
                </a:solidFill>
                <a:latin typeface="DM Sans"/>
                <a:ea typeface="DM Sans"/>
                <a:cs typeface="DM Sans"/>
                <a:sym typeface="DM Sans"/>
              </a:rPr>
              <a:t>Através dele é possível avaliar professor, tutor, conteúdo, plataforma e chat.</a:t>
            </a:r>
            <a:endParaRPr sz="1350">
              <a:solidFill>
                <a:srgbClr val="D9D9D9"/>
              </a:solidFill>
              <a:latin typeface="DM Sans"/>
              <a:ea typeface="DM Sans"/>
              <a:cs typeface="DM Sans"/>
              <a:sym typeface="DM Sans"/>
            </a:endParaRPr>
          </a:p>
          <a:p>
            <a:pPr indent="-265725" lvl="0" marL="360000" rtl="0" algn="l">
              <a:lnSpc>
                <a:spcPct val="115000"/>
              </a:lnSpc>
              <a:spcBef>
                <a:spcPts val="0"/>
              </a:spcBef>
              <a:spcAft>
                <a:spcPts val="0"/>
              </a:spcAft>
              <a:buClr>
                <a:srgbClr val="D9D9D9"/>
              </a:buClr>
              <a:buSzPts val="1350"/>
              <a:buFont typeface="DM Sans"/>
              <a:buChar char="-"/>
            </a:pPr>
            <a:r>
              <a:rPr lang="pt-BR" sz="1350">
                <a:solidFill>
                  <a:srgbClr val="D9D9D9"/>
                </a:solidFill>
                <a:latin typeface="DM Sans"/>
                <a:ea typeface="DM Sans"/>
                <a:cs typeface="DM Sans"/>
                <a:sym typeface="DM Sans"/>
              </a:rPr>
              <a:t>Permite que possamos agir enquanto a experiência está acontecendo.</a:t>
            </a:r>
            <a:endParaRPr sz="1350">
              <a:solidFill>
                <a:srgbClr val="D9D9D9"/>
              </a:solidFill>
              <a:latin typeface="DM Sans"/>
              <a:ea typeface="DM Sans"/>
              <a:cs typeface="DM Sans"/>
              <a:sym typeface="DM Sans"/>
            </a:endParaRPr>
          </a:p>
          <a:p>
            <a:pPr indent="-265725" lvl="0" marL="360000" rtl="0" algn="l">
              <a:lnSpc>
                <a:spcPct val="115000"/>
              </a:lnSpc>
              <a:spcBef>
                <a:spcPts val="0"/>
              </a:spcBef>
              <a:spcAft>
                <a:spcPts val="0"/>
              </a:spcAft>
              <a:buClr>
                <a:srgbClr val="D9D9D9"/>
              </a:buClr>
              <a:buSzPts val="1350"/>
              <a:buFont typeface="DM Sans"/>
              <a:buChar char="-"/>
            </a:pPr>
            <a:r>
              <a:rPr lang="pt-BR" sz="1350">
                <a:solidFill>
                  <a:srgbClr val="D9D9D9"/>
                </a:solidFill>
                <a:latin typeface="DM Sans"/>
                <a:ea typeface="DM Sans"/>
                <a:cs typeface="DM Sans"/>
                <a:sym typeface="DM Sans"/>
              </a:rPr>
              <a:t>Soma pontos no Top 10.</a:t>
            </a:r>
            <a:endParaRPr sz="1350">
              <a:solidFill>
                <a:srgbClr val="D9D9D9"/>
              </a:solidFill>
              <a:latin typeface="DM Sans"/>
              <a:ea typeface="DM Sans"/>
              <a:cs typeface="DM Sans"/>
              <a:sym typeface="DM Sans"/>
            </a:endParaRPr>
          </a:p>
          <a:p>
            <a:pPr indent="-95250" lvl="0" marL="360000" rtl="0" algn="l">
              <a:lnSpc>
                <a:spcPct val="115000"/>
              </a:lnSpc>
              <a:spcBef>
                <a:spcPts val="0"/>
              </a:spcBef>
              <a:spcAft>
                <a:spcPts val="0"/>
              </a:spcAft>
              <a:buNone/>
            </a:pPr>
            <a:r>
              <a:rPr lang="pt-BR" sz="1200">
                <a:solidFill>
                  <a:srgbClr val="D9D9D9"/>
                </a:solidFill>
                <a:latin typeface="DM Sans"/>
                <a:ea typeface="DM Sans"/>
                <a:cs typeface="DM Sans"/>
                <a:sym typeface="DM Sans"/>
              </a:rPr>
              <a:t> </a:t>
            </a:r>
            <a:endParaRPr sz="1200">
              <a:solidFill>
                <a:srgbClr val="D9D9D9"/>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20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938" name="Google Shape;938;p209"/>
          <p:cNvSpPr txBox="1"/>
          <p:nvPr/>
        </p:nvSpPr>
        <p:spPr>
          <a:xfrm>
            <a:off x="0" y="2237800"/>
            <a:ext cx="9144000" cy="87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rgbClr val="111111"/>
                </a:solidFill>
                <a:latin typeface="DM Sans"/>
                <a:ea typeface="DM Sans"/>
                <a:cs typeface="DM Sans"/>
                <a:sym typeface="DM Sans"/>
              </a:rPr>
              <a:t>Canais de comunicação</a:t>
            </a:r>
            <a:endParaRPr b="1" sz="4000">
              <a:solidFill>
                <a:srgbClr val="111111"/>
              </a:solidFill>
              <a:latin typeface="DM Sans"/>
              <a:ea typeface="DM Sans"/>
              <a:cs typeface="DM Sans"/>
              <a:sym typeface="DM Sans"/>
            </a:endParaRPr>
          </a:p>
        </p:txBody>
      </p:sp>
      <p:sp>
        <p:nvSpPr>
          <p:cNvPr id="939" name="Google Shape;939;p209"/>
          <p:cNvSpPr txBox="1"/>
          <p:nvPr/>
        </p:nvSpPr>
        <p:spPr>
          <a:xfrm>
            <a:off x="1461300" y="18176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rgbClr val="111111"/>
                </a:solidFill>
                <a:latin typeface="DM Sans"/>
                <a:ea typeface="DM Sans"/>
                <a:cs typeface="DM Sans"/>
                <a:sym typeface="DM Sans"/>
              </a:rPr>
              <a:t>Passando a limpo</a:t>
            </a:r>
            <a:endParaRPr sz="1800">
              <a:solidFill>
                <a:srgbClr val="11111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210"/>
          <p:cNvSpPr/>
          <p:nvPr/>
        </p:nvSpPr>
        <p:spPr>
          <a:xfrm>
            <a:off x="473350" y="1055175"/>
            <a:ext cx="60483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1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Canais de comunicação</a:t>
            </a:r>
            <a:endParaRPr b="1" sz="4000">
              <a:solidFill>
                <a:schemeClr val="dk1"/>
              </a:solidFill>
              <a:latin typeface="DM Sans"/>
              <a:ea typeface="DM Sans"/>
              <a:cs typeface="DM Sans"/>
              <a:sym typeface="DM Sans"/>
            </a:endParaRPr>
          </a:p>
        </p:txBody>
      </p:sp>
      <p:sp>
        <p:nvSpPr>
          <p:cNvPr id="946" name="Google Shape;946;p210"/>
          <p:cNvSpPr txBox="1"/>
          <p:nvPr/>
        </p:nvSpPr>
        <p:spPr>
          <a:xfrm>
            <a:off x="473350" y="1506700"/>
            <a:ext cx="6874500" cy="7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Professores, tutores e colegas:</a:t>
            </a:r>
            <a:r>
              <a:rPr lang="pt-BR">
                <a:latin typeface="DM Sans"/>
                <a:ea typeface="DM Sans"/>
                <a:cs typeface="DM Sans"/>
                <a:sym typeface="DM Sans"/>
              </a:rPr>
              <a:t> chat da plataforma</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lang="pt-BR" sz="1200">
                <a:latin typeface="DM Sans"/>
                <a:ea typeface="DM Sans"/>
                <a:cs typeface="DM Sans"/>
                <a:sym typeface="DM Sans"/>
              </a:rPr>
              <a:t>Para dúvidas sobre conteúdo, grupos, desafios, prazos e materiais disponibilizados.</a:t>
            </a:r>
            <a:endParaRPr sz="1200">
              <a:latin typeface="DM Sans"/>
              <a:ea typeface="DM Sans"/>
              <a:cs typeface="DM Sans"/>
              <a:sym typeface="DM Sans"/>
            </a:endParaRPr>
          </a:p>
        </p:txBody>
      </p:sp>
      <p:sp>
        <p:nvSpPr>
          <p:cNvPr id="947" name="Google Shape;947;p210"/>
          <p:cNvSpPr txBox="1"/>
          <p:nvPr/>
        </p:nvSpPr>
        <p:spPr>
          <a:xfrm>
            <a:off x="473350" y="2730400"/>
            <a:ext cx="5776200" cy="14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DM Sans"/>
                <a:ea typeface="DM Sans"/>
                <a:cs typeface="DM Sans"/>
                <a:sym typeface="DM Sans"/>
              </a:rPr>
              <a:t>Time de Experiência do estudante Coderhouse: </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rgbClr val="000000"/>
              </a:buClr>
              <a:buSzPts val="1100"/>
              <a:buFont typeface="Arial"/>
              <a:buNone/>
            </a:pPr>
            <a:r>
              <a:rPr lang="pt-BR" sz="1200">
                <a:latin typeface="DM Sans"/>
                <a:ea typeface="DM Sans"/>
                <a:cs typeface="DM Sans"/>
                <a:sym typeface="DM Sans"/>
              </a:rPr>
              <a:t>Para problemas com a plataforma, CoderBolsa, justificativas de ausência, mudança de turma, cancelamentos.</a:t>
            </a:r>
            <a:endParaRPr sz="1200">
              <a:latin typeface="DM Sans"/>
              <a:ea typeface="DM Sans"/>
              <a:cs typeface="DM Sans"/>
              <a:sym typeface="DM Sans"/>
            </a:endParaRPr>
          </a:p>
        </p:txBody>
      </p:sp>
      <p:pic>
        <p:nvPicPr>
          <p:cNvPr id="948" name="Google Shape;948;p210"/>
          <p:cNvPicPr preferRelativeResize="0"/>
          <p:nvPr/>
        </p:nvPicPr>
        <p:blipFill>
          <a:blip r:embed="rId3">
            <a:alphaModFix/>
          </a:blip>
          <a:stretch>
            <a:fillRect/>
          </a:stretch>
        </p:blipFill>
        <p:spPr>
          <a:xfrm>
            <a:off x="2550425" y="3097325"/>
            <a:ext cx="302450" cy="302450"/>
          </a:xfrm>
          <a:prstGeom prst="rect">
            <a:avLst/>
          </a:prstGeom>
          <a:noFill/>
          <a:ln>
            <a:noFill/>
          </a:ln>
        </p:spPr>
      </p:pic>
      <p:sp>
        <p:nvSpPr>
          <p:cNvPr id="949" name="Google Shape;949;p210">
            <a:hlinkClick r:id="rId4"/>
          </p:cNvPr>
          <p:cNvSpPr txBox="1"/>
          <p:nvPr/>
        </p:nvSpPr>
        <p:spPr>
          <a:xfrm>
            <a:off x="866800" y="3071550"/>
            <a:ext cx="14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latin typeface="DM Sans"/>
                <a:ea typeface="DM Sans"/>
                <a:cs typeface="DM Sans"/>
                <a:sym typeface="DM Sans"/>
              </a:rPr>
              <a:t>WhatsApp</a:t>
            </a:r>
            <a:endParaRPr sz="1200">
              <a:latin typeface="DM Sans"/>
              <a:ea typeface="DM Sans"/>
              <a:cs typeface="DM Sans"/>
              <a:sym typeface="DM Sans"/>
            </a:endParaRPr>
          </a:p>
        </p:txBody>
      </p:sp>
      <p:sp>
        <p:nvSpPr>
          <p:cNvPr id="950" name="Google Shape;950;p210"/>
          <p:cNvSpPr txBox="1"/>
          <p:nvPr/>
        </p:nvSpPr>
        <p:spPr>
          <a:xfrm>
            <a:off x="2852875" y="3071550"/>
            <a:ext cx="250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latin typeface="DM Sans"/>
                <a:ea typeface="DM Sans"/>
                <a:cs typeface="DM Sans"/>
                <a:sym typeface="DM Sans"/>
              </a:rPr>
              <a:t>estudantes@coderhouse.com</a:t>
            </a:r>
            <a:endParaRPr sz="1200">
              <a:latin typeface="DM Sans"/>
              <a:ea typeface="DM Sans"/>
              <a:cs typeface="DM Sans"/>
              <a:sym typeface="DM Sans"/>
            </a:endParaRPr>
          </a:p>
        </p:txBody>
      </p:sp>
      <p:pic>
        <p:nvPicPr>
          <p:cNvPr id="951" name="Google Shape;951;p210"/>
          <p:cNvPicPr preferRelativeResize="0"/>
          <p:nvPr/>
        </p:nvPicPr>
        <p:blipFill>
          <a:blip r:embed="rId5">
            <a:alphaModFix/>
          </a:blip>
          <a:stretch>
            <a:fillRect/>
          </a:stretch>
        </p:blipFill>
        <p:spPr>
          <a:xfrm>
            <a:off x="616544" y="3084750"/>
            <a:ext cx="302450" cy="29932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956" name="Google Shape;956;p211"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957" name="Google Shape;957;p211"/>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958" name="Google Shape;958;p211"/>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2" name="Shape 962"/>
        <p:cNvGrpSpPr/>
        <p:nvPr/>
      </p:nvGrpSpPr>
      <p:grpSpPr>
        <a:xfrm>
          <a:off x="0" y="0"/>
          <a:ext cx="0" cy="0"/>
          <a:chOff x="0" y="0"/>
          <a:chExt cx="0" cy="0"/>
        </a:xfrm>
      </p:grpSpPr>
      <p:sp>
        <p:nvSpPr>
          <p:cNvPr id="963" name="Google Shape;963;p212"/>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964" name="Google Shape;964;p212"/>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965" name="Google Shape;965;p212"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213"/>
          <p:cNvSpPr txBox="1"/>
          <p:nvPr/>
        </p:nvSpPr>
        <p:spPr>
          <a:xfrm>
            <a:off x="1461300" y="2202300"/>
            <a:ext cx="6221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EEFF41"/>
                </a:solidFill>
                <a:latin typeface="DM Sans"/>
                <a:ea typeface="DM Sans"/>
                <a:cs typeface="DM Sans"/>
                <a:sym typeface="DM Sans"/>
              </a:rPr>
              <a:t>Conceitos Básicos</a:t>
            </a:r>
            <a:endParaRPr b="1" sz="4000">
              <a:solidFill>
                <a:srgbClr val="EEFF4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214"/>
          <p:cNvPicPr preferRelativeResize="0"/>
          <p:nvPr/>
        </p:nvPicPr>
        <p:blipFill rotWithShape="1">
          <a:blip r:embed="rId3">
            <a:alphaModFix/>
          </a:blip>
          <a:srcRect b="3051" l="0" r="0" t="3060"/>
          <a:stretch/>
        </p:blipFill>
        <p:spPr>
          <a:xfrm>
            <a:off x="5712875" y="468275"/>
            <a:ext cx="2923973" cy="4118748"/>
          </a:xfrm>
          <a:prstGeom prst="rect">
            <a:avLst/>
          </a:prstGeom>
          <a:noFill/>
          <a:ln>
            <a:noFill/>
          </a:ln>
        </p:spPr>
      </p:pic>
      <p:sp>
        <p:nvSpPr>
          <p:cNvPr id="976" name="Google Shape;976;p214"/>
          <p:cNvSpPr txBox="1"/>
          <p:nvPr/>
        </p:nvSpPr>
        <p:spPr>
          <a:xfrm>
            <a:off x="457725" y="1071050"/>
            <a:ext cx="47301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2800">
                <a:solidFill>
                  <a:schemeClr val="dk1"/>
                </a:solidFill>
                <a:highlight>
                  <a:schemeClr val="accent6"/>
                </a:highlight>
                <a:latin typeface="DM Sans"/>
                <a:ea typeface="DM Sans"/>
                <a:cs typeface="DM Sans"/>
                <a:sym typeface="DM Sans"/>
              </a:rPr>
              <a:t>O que é o desenvolvimento?</a:t>
            </a:r>
            <a:endParaRPr b="1" sz="2800">
              <a:solidFill>
                <a:schemeClr val="dk1"/>
              </a:solidFill>
              <a:highlight>
                <a:schemeClr val="accent6"/>
              </a:highlight>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977" name="Google Shape;977;p214"/>
          <p:cNvSpPr txBox="1"/>
          <p:nvPr/>
        </p:nvSpPr>
        <p:spPr>
          <a:xfrm>
            <a:off x="457725" y="2211625"/>
            <a:ext cx="47301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pt-BR" sz="1300">
                <a:solidFill>
                  <a:schemeClr val="dk1"/>
                </a:solidFill>
                <a:latin typeface="DM Sans"/>
                <a:ea typeface="DM Sans"/>
                <a:cs typeface="DM Sans"/>
                <a:sym typeface="DM Sans"/>
              </a:rPr>
              <a:t>Desenvolvimento ou programação é o processo de criação de um conjunto de instruções que dizem ao computador como realizar uma tarefa. </a:t>
            </a:r>
            <a:endParaRPr sz="13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t/>
            </a:r>
            <a:endParaRPr sz="13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pt-BR" sz="1300">
                <a:solidFill>
                  <a:schemeClr val="dk1"/>
                </a:solidFill>
                <a:latin typeface="DM Sans"/>
                <a:ea typeface="DM Sans"/>
                <a:cs typeface="DM Sans"/>
                <a:sym typeface="DM Sans"/>
              </a:rPr>
              <a:t>Essas instruções podem ser feitas usando uma variedade de "idiomas" do computador, tais como HTML, SQL, JavaScript, Python, C++, etc...</a:t>
            </a:r>
            <a:endParaRPr sz="130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215"/>
          <p:cNvSpPr/>
          <p:nvPr/>
        </p:nvSpPr>
        <p:spPr>
          <a:xfrm>
            <a:off x="591325" y="1048775"/>
            <a:ext cx="6292800" cy="2121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15"/>
          <p:cNvSpPr txBox="1"/>
          <p:nvPr/>
        </p:nvSpPr>
        <p:spPr>
          <a:xfrm>
            <a:off x="501450" y="629700"/>
            <a:ext cx="8141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pt-BR" sz="4000">
                <a:solidFill>
                  <a:schemeClr val="dk1"/>
                </a:solidFill>
                <a:latin typeface="DM Sans"/>
                <a:ea typeface="DM Sans"/>
                <a:cs typeface="DM Sans"/>
                <a:sym typeface="DM Sans"/>
              </a:rPr>
              <a:t>FRONT-END X BACK-END</a:t>
            </a:r>
            <a:endParaRPr b="1" sz="6000">
              <a:solidFill>
                <a:schemeClr val="dk1"/>
              </a:solidFill>
              <a:latin typeface="DM Sans"/>
              <a:ea typeface="DM Sans"/>
              <a:cs typeface="DM Sans"/>
              <a:sym typeface="DM Sans"/>
            </a:endParaRPr>
          </a:p>
        </p:txBody>
      </p:sp>
      <p:sp>
        <p:nvSpPr>
          <p:cNvPr id="984" name="Google Shape;984;p215"/>
          <p:cNvSpPr txBox="1"/>
          <p:nvPr/>
        </p:nvSpPr>
        <p:spPr>
          <a:xfrm>
            <a:off x="597588" y="1852325"/>
            <a:ext cx="3834600" cy="2134800"/>
          </a:xfrm>
          <a:prstGeom prst="rect">
            <a:avLst/>
          </a:prstGeom>
          <a:noFill/>
          <a:ln>
            <a:noFill/>
          </a:ln>
        </p:spPr>
        <p:txBody>
          <a:bodyPr anchorCtr="0" anchor="t" bIns="91425" lIns="91425" spcFirstLastPara="1" rIns="91425" wrap="square" tIns="91425">
            <a:spAutoFit/>
          </a:bodyPr>
          <a:lstStyle/>
          <a:p>
            <a:pPr indent="-288925" lvl="0" marL="457200" rtl="0" algn="l">
              <a:lnSpc>
                <a:spcPct val="115000"/>
              </a:lnSpc>
              <a:spcBef>
                <a:spcPts val="0"/>
              </a:spcBef>
              <a:spcAft>
                <a:spcPts val="0"/>
              </a:spcAft>
              <a:buClr>
                <a:srgbClr val="999999"/>
              </a:buClr>
              <a:buSzPts val="950"/>
              <a:buFont typeface="Helvetica Neue"/>
              <a:buChar char="✓"/>
            </a:pPr>
            <a:r>
              <a:rPr lang="pt-BR">
                <a:solidFill>
                  <a:schemeClr val="dk1"/>
                </a:solidFill>
                <a:latin typeface="DM Sans"/>
                <a:ea typeface="DM Sans"/>
                <a:cs typeface="DM Sans"/>
                <a:sym typeface="DM Sans"/>
              </a:rPr>
              <a:t>O </a:t>
            </a:r>
            <a:r>
              <a:rPr b="1" lang="pt-BR" u="sng">
                <a:solidFill>
                  <a:schemeClr val="dk1"/>
                </a:solidFill>
                <a:highlight>
                  <a:srgbClr val="EAFF6A"/>
                </a:highlight>
                <a:latin typeface="DM Sans"/>
                <a:ea typeface="DM Sans"/>
                <a:cs typeface="DM Sans"/>
                <a:sym typeface="DM Sans"/>
              </a:rPr>
              <a:t>Front-End</a:t>
            </a:r>
            <a:r>
              <a:rPr lang="pt-BR">
                <a:solidFill>
                  <a:schemeClr val="dk1"/>
                </a:solidFill>
                <a:latin typeface="DM Sans"/>
                <a:ea typeface="DM Sans"/>
                <a:cs typeface="DM Sans"/>
                <a:sym typeface="DM Sans"/>
              </a:rPr>
              <a:t> é tudo que envolve a parte visível de um site ou aplicação, com a qual os usuários podem interagir. Essa interface gráfica é desenvolvida a partir de linguagens como JavaScript, HTML e CSS — que são as técnicas de base do desenvolvimento web.</a:t>
            </a:r>
            <a:endParaRPr b="1" sz="1350">
              <a:latin typeface="DM Sans"/>
              <a:ea typeface="DM Sans"/>
              <a:cs typeface="DM Sans"/>
              <a:sym typeface="DM Sans"/>
            </a:endParaRPr>
          </a:p>
        </p:txBody>
      </p:sp>
      <p:sp>
        <p:nvSpPr>
          <p:cNvPr id="985" name="Google Shape;985;p215"/>
          <p:cNvSpPr txBox="1"/>
          <p:nvPr/>
        </p:nvSpPr>
        <p:spPr>
          <a:xfrm>
            <a:off x="4651813" y="1852325"/>
            <a:ext cx="3894600" cy="2134800"/>
          </a:xfrm>
          <a:prstGeom prst="rect">
            <a:avLst/>
          </a:prstGeom>
          <a:noFill/>
          <a:ln>
            <a:noFill/>
          </a:ln>
        </p:spPr>
        <p:txBody>
          <a:bodyPr anchorCtr="0" anchor="t" bIns="91425" lIns="91425" spcFirstLastPara="1" rIns="91425" wrap="square" tIns="91425">
            <a:spAutoFit/>
          </a:bodyPr>
          <a:lstStyle/>
          <a:p>
            <a:pPr indent="-288925" lvl="0" marL="457200" rtl="0" algn="l">
              <a:lnSpc>
                <a:spcPct val="115000"/>
              </a:lnSpc>
              <a:spcBef>
                <a:spcPts val="0"/>
              </a:spcBef>
              <a:spcAft>
                <a:spcPts val="0"/>
              </a:spcAft>
              <a:buClr>
                <a:srgbClr val="999999"/>
              </a:buClr>
              <a:buSzPts val="950"/>
              <a:buFont typeface="Helvetica Neue"/>
              <a:buChar char="✓"/>
            </a:pPr>
            <a:r>
              <a:rPr lang="pt-BR">
                <a:solidFill>
                  <a:schemeClr val="dk1"/>
                </a:solidFill>
                <a:latin typeface="DM Sans"/>
                <a:ea typeface="DM Sans"/>
                <a:cs typeface="DM Sans"/>
                <a:sym typeface="DM Sans"/>
              </a:rPr>
              <a:t>Já o </a:t>
            </a:r>
            <a:r>
              <a:rPr b="1" lang="pt-BR" u="sng">
                <a:solidFill>
                  <a:schemeClr val="dk1"/>
                </a:solidFill>
                <a:highlight>
                  <a:srgbClr val="EAFF6A"/>
                </a:highlight>
                <a:latin typeface="DM Sans"/>
                <a:ea typeface="DM Sans"/>
                <a:cs typeface="DM Sans"/>
                <a:sym typeface="DM Sans"/>
              </a:rPr>
              <a:t>Back-End</a:t>
            </a:r>
            <a:r>
              <a:rPr lang="pt-BR">
                <a:solidFill>
                  <a:schemeClr val="dk1"/>
                </a:solidFill>
                <a:latin typeface="DM Sans"/>
                <a:ea typeface="DM Sans"/>
                <a:cs typeface="DM Sans"/>
                <a:sym typeface="DM Sans"/>
              </a:rPr>
              <a:t> fica responsável pelos bastidores de uma aplicação, ou seja, os códigos que permitem a parte visual funcionar corretamente. É esse profissional que faz a ponte entre o banco de dados e as informações do navegador, de acordo com as regras de negócio em questão.</a:t>
            </a:r>
            <a:endParaRPr sz="9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216"/>
          <p:cNvSpPr txBox="1"/>
          <p:nvPr/>
        </p:nvSpPr>
        <p:spPr>
          <a:xfrm>
            <a:off x="1069500" y="2202300"/>
            <a:ext cx="70050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 que é o </a:t>
            </a:r>
            <a:r>
              <a:rPr b="1" lang="pt-BR" sz="4000">
                <a:solidFill>
                  <a:schemeClr val="dk1"/>
                </a:solidFill>
                <a:highlight>
                  <a:srgbClr val="EAFF6A"/>
                </a:highlight>
                <a:latin typeface="DM Sans"/>
                <a:ea typeface="DM Sans"/>
                <a:cs typeface="DM Sans"/>
                <a:sym typeface="DM Sans"/>
              </a:rPr>
              <a:t>desenvolvimento web</a:t>
            </a:r>
            <a:r>
              <a:rPr b="1" lang="pt-BR" sz="4000">
                <a:solidFill>
                  <a:schemeClr val="dk1"/>
                </a:solidFill>
                <a:latin typeface="DM Sans"/>
                <a:ea typeface="DM Sans"/>
                <a:cs typeface="DM Sans"/>
                <a:sym typeface="DM Sans"/>
              </a:rPr>
              <a:t>?</a:t>
            </a:r>
            <a:endParaRPr b="1" sz="38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81"/>
          <p:cNvSpPr txBox="1"/>
          <p:nvPr/>
        </p:nvSpPr>
        <p:spPr>
          <a:xfrm>
            <a:off x="501450" y="468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Objetivos da aula</a:t>
            </a:r>
            <a:endParaRPr b="1" sz="4000">
              <a:solidFill>
                <a:srgbClr val="EAFF6A"/>
              </a:solidFill>
              <a:latin typeface="DM Sans"/>
              <a:ea typeface="DM Sans"/>
              <a:cs typeface="DM Sans"/>
              <a:sym typeface="DM Sans"/>
            </a:endParaRPr>
          </a:p>
        </p:txBody>
      </p:sp>
      <p:pic>
        <p:nvPicPr>
          <p:cNvPr id="553" name="Google Shape;553;p18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554" name="Google Shape;554;p181"/>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Conhecer a equipe de aula</a:t>
            </a:r>
            <a:endParaRPr sz="1350">
              <a:solidFill>
                <a:schemeClr val="lt1"/>
              </a:solidFill>
              <a:latin typeface="DM Sans"/>
              <a:ea typeface="DM Sans"/>
              <a:cs typeface="DM Sans"/>
              <a:sym typeface="DM Sans"/>
            </a:endParaRPr>
          </a:p>
        </p:txBody>
      </p:sp>
      <p:pic>
        <p:nvPicPr>
          <p:cNvPr id="555" name="Google Shape;555;p181"/>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556" name="Google Shape;556;p181"/>
          <p:cNvSpPr txBox="1"/>
          <p:nvPr/>
        </p:nvSpPr>
        <p:spPr>
          <a:xfrm>
            <a:off x="2690561" y="21309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Conhecer colegas de turma</a:t>
            </a:r>
            <a:endParaRPr sz="1350">
              <a:solidFill>
                <a:schemeClr val="lt1"/>
              </a:solidFill>
              <a:latin typeface="DM Sans"/>
              <a:ea typeface="DM Sans"/>
              <a:cs typeface="DM Sans"/>
              <a:sym typeface="DM Sans"/>
            </a:endParaRPr>
          </a:p>
        </p:txBody>
      </p:sp>
      <p:pic>
        <p:nvPicPr>
          <p:cNvPr id="557" name="Google Shape;557;p181"/>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558" name="Google Shape;558;p181"/>
          <p:cNvSpPr txBox="1"/>
          <p:nvPr/>
        </p:nvSpPr>
        <p:spPr>
          <a:xfrm>
            <a:off x="2690561" y="28360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Adquirir os conhecimentos essenciais</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rPr b="1" lang="pt-BR" sz="1350">
                <a:solidFill>
                  <a:schemeClr val="lt1"/>
                </a:solidFill>
                <a:latin typeface="DM Sans"/>
                <a:ea typeface="DM Sans"/>
                <a:cs typeface="DM Sans"/>
                <a:sym typeface="DM Sans"/>
              </a:rPr>
              <a:t>sobre sua jornada Coderhouse</a:t>
            </a:r>
            <a:endParaRPr sz="1350">
              <a:solidFill>
                <a:schemeClr val="lt1"/>
              </a:solidFill>
              <a:latin typeface="DM Sans"/>
              <a:ea typeface="DM Sans"/>
              <a:cs typeface="DM Sans"/>
              <a:sym typeface="DM Sans"/>
            </a:endParaRPr>
          </a:p>
        </p:txBody>
      </p:sp>
      <p:pic>
        <p:nvPicPr>
          <p:cNvPr id="559" name="Google Shape;559;p181"/>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560" name="Google Shape;560;p181"/>
          <p:cNvSpPr txBox="1"/>
          <p:nvPr/>
        </p:nvSpPr>
        <p:spPr>
          <a:xfrm>
            <a:off x="2690550" y="3651613"/>
            <a:ext cx="42813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Introduzir conceitos básicos do curso, Apresentar as ferramentas a serem utilizadas.</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Instalar e testar cada uma delas.</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cxnSp>
        <p:nvCxnSpPr>
          <p:cNvPr id="561" name="Google Shape;561;p181"/>
          <p:cNvCxnSpPr>
            <a:stCxn id="553" idx="2"/>
            <a:endCxn id="555"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562" name="Google Shape;562;p181"/>
          <p:cNvCxnSpPr>
            <a:stCxn id="555" idx="2"/>
            <a:endCxn id="557"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563" name="Google Shape;563;p181"/>
          <p:cNvCxnSpPr>
            <a:stCxn id="557" idx="2"/>
            <a:endCxn id="559"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217"/>
          <p:cNvSpPr txBox="1"/>
          <p:nvPr/>
        </p:nvSpPr>
        <p:spPr>
          <a:xfrm>
            <a:off x="473350" y="182475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000"/>
              <a:buFont typeface="Arial"/>
              <a:buNone/>
            </a:pPr>
            <a:r>
              <a:rPr lang="pt-BR" sz="2500">
                <a:solidFill>
                  <a:schemeClr val="lt1"/>
                </a:solidFill>
                <a:latin typeface="DM Sans"/>
                <a:ea typeface="DM Sans"/>
                <a:cs typeface="DM Sans"/>
                <a:sym typeface="DM Sans"/>
              </a:rPr>
              <a:t>O planejamento e o design de páginas da internet, com a interação de mídias como textos, imagens, vídeos, sons e links para outras páginas web</a:t>
            </a:r>
            <a:endParaRPr sz="2500">
              <a:solidFill>
                <a:schemeClr val="lt1"/>
              </a:solidFill>
              <a:latin typeface="DM Sans"/>
              <a:ea typeface="DM Sans"/>
              <a:cs typeface="DM Sans"/>
              <a:sym typeface="DM Sans"/>
            </a:endParaRPr>
          </a:p>
        </p:txBody>
      </p:sp>
      <p:sp>
        <p:nvSpPr>
          <p:cNvPr id="996" name="Google Shape;996;p217"/>
          <p:cNvSpPr txBox="1"/>
          <p:nvPr/>
        </p:nvSpPr>
        <p:spPr>
          <a:xfrm>
            <a:off x="473350" y="3960325"/>
            <a:ext cx="3993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t-BR" sz="2000">
                <a:solidFill>
                  <a:schemeClr val="lt1"/>
                </a:solidFill>
                <a:latin typeface="DM Sans"/>
                <a:ea typeface="DM Sans"/>
                <a:cs typeface="DM Sans"/>
                <a:sym typeface="DM Sans"/>
              </a:rPr>
              <a:t>Marie Quilly, 2014</a:t>
            </a:r>
            <a:endParaRPr i="1" sz="1500">
              <a:solidFill>
                <a:schemeClr val="lt1"/>
              </a:solidFill>
              <a:latin typeface="DM Sans"/>
              <a:ea typeface="DM Sans"/>
              <a:cs typeface="DM Sans"/>
              <a:sym typeface="DM Sans"/>
            </a:endParaRPr>
          </a:p>
        </p:txBody>
      </p:sp>
      <p:pic>
        <p:nvPicPr>
          <p:cNvPr id="997" name="Google Shape;997;p217" title="imagen decorativa de comillas para cita"/>
          <p:cNvPicPr preferRelativeResize="0"/>
          <p:nvPr/>
        </p:nvPicPr>
        <p:blipFill>
          <a:blip r:embed="rId3">
            <a:alphaModFix/>
          </a:blip>
          <a:stretch>
            <a:fillRect/>
          </a:stretch>
        </p:blipFill>
        <p:spPr>
          <a:xfrm>
            <a:off x="577350" y="826025"/>
            <a:ext cx="744150" cy="51594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218"/>
          <p:cNvSpPr txBox="1"/>
          <p:nvPr/>
        </p:nvSpPr>
        <p:spPr>
          <a:xfrm>
            <a:off x="1461300" y="1717500"/>
            <a:ext cx="62214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pt-BR" sz="3300">
                <a:solidFill>
                  <a:srgbClr val="EEFF41"/>
                </a:solidFill>
                <a:latin typeface="DM Sans"/>
                <a:ea typeface="DM Sans"/>
                <a:cs typeface="DM Sans"/>
                <a:sym typeface="DM Sans"/>
              </a:rPr>
              <a:t>Ferramentas</a:t>
            </a:r>
            <a:r>
              <a:rPr b="1" lang="pt-BR" sz="3300">
                <a:solidFill>
                  <a:srgbClr val="EEFF41"/>
                </a:solidFill>
                <a:latin typeface="DM Sans"/>
                <a:ea typeface="DM Sans"/>
                <a:cs typeface="DM Sans"/>
                <a:sym typeface="DM Sans"/>
              </a:rPr>
              <a:t> básicas para o design e o desenvolvimento web</a:t>
            </a:r>
            <a:endParaRPr b="1" sz="3300">
              <a:solidFill>
                <a:srgbClr val="EEFF4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219"/>
          <p:cNvSpPr/>
          <p:nvPr/>
        </p:nvSpPr>
        <p:spPr>
          <a:xfrm>
            <a:off x="598375" y="1489400"/>
            <a:ext cx="3501300" cy="203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1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Prototipagem</a:t>
            </a:r>
            <a:endParaRPr b="1" sz="4000">
              <a:solidFill>
                <a:schemeClr val="dk1"/>
              </a:solidFill>
              <a:latin typeface="DM Sans"/>
              <a:ea typeface="DM Sans"/>
              <a:cs typeface="DM Sans"/>
              <a:sym typeface="DM Sans"/>
            </a:endParaRPr>
          </a:p>
        </p:txBody>
      </p:sp>
      <p:pic>
        <p:nvPicPr>
          <p:cNvPr descr="Echos - Teste suas ideias com 4 ferramentas de prototipagem - Echos" id="1009" name="Google Shape;1009;p219"/>
          <p:cNvPicPr preferRelativeResize="0"/>
          <p:nvPr/>
        </p:nvPicPr>
        <p:blipFill rotWithShape="1">
          <a:blip r:embed="rId3">
            <a:alphaModFix/>
          </a:blip>
          <a:srcRect b="0" l="4091" r="62916" t="8667"/>
          <a:stretch/>
        </p:blipFill>
        <p:spPr>
          <a:xfrm>
            <a:off x="5846650" y="0"/>
            <a:ext cx="3297375" cy="5143501"/>
          </a:xfrm>
          <a:prstGeom prst="rect">
            <a:avLst/>
          </a:prstGeom>
          <a:noFill/>
          <a:ln>
            <a:noFill/>
          </a:ln>
        </p:spPr>
      </p:pic>
      <p:pic>
        <p:nvPicPr>
          <p:cNvPr id="1010" name="Google Shape;1010;p21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011" name="Google Shape;1011;p219"/>
          <p:cNvSpPr txBox="1"/>
          <p:nvPr/>
        </p:nvSpPr>
        <p:spPr>
          <a:xfrm>
            <a:off x="549525" y="2192888"/>
            <a:ext cx="4987200" cy="1348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Font typeface="Arial"/>
              <a:buNone/>
            </a:pPr>
            <a:r>
              <a:rPr lang="pt-BR" sz="1350">
                <a:solidFill>
                  <a:schemeClr val="dk1"/>
                </a:solidFill>
                <a:latin typeface="DM Sans"/>
                <a:ea typeface="DM Sans"/>
                <a:cs typeface="DM Sans"/>
                <a:sym typeface="DM Sans"/>
              </a:rPr>
              <a:t>A prototipagem é uma forma de visualizar a sua ideia antes mesmo de colocá-la em prática.</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Font typeface="Arial"/>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Clr>
                <a:schemeClr val="dk1"/>
              </a:buClr>
              <a:buFont typeface="Arial"/>
              <a:buNone/>
            </a:pPr>
            <a:r>
              <a:rPr lang="pt-BR" sz="1350">
                <a:solidFill>
                  <a:schemeClr val="dk1"/>
                </a:solidFill>
                <a:latin typeface="DM Sans"/>
                <a:ea typeface="DM Sans"/>
                <a:cs typeface="DM Sans"/>
                <a:sym typeface="DM Sans"/>
              </a:rPr>
              <a:t>Ela busca simular a experiência do usuário com a solução final e mostrar como serão as funcionalidades.</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220"/>
          <p:cNvPicPr preferRelativeResize="0"/>
          <p:nvPr/>
        </p:nvPicPr>
        <p:blipFill rotWithShape="1">
          <a:blip r:embed="rId3">
            <a:alphaModFix/>
          </a:blip>
          <a:srcRect b="-1239" l="23060" r="40878" t="1240"/>
          <a:stretch/>
        </p:blipFill>
        <p:spPr>
          <a:xfrm>
            <a:off x="5846650" y="0"/>
            <a:ext cx="3297374" cy="5143500"/>
          </a:xfrm>
          <a:prstGeom prst="rect">
            <a:avLst/>
          </a:prstGeom>
          <a:noFill/>
          <a:ln>
            <a:noFill/>
          </a:ln>
        </p:spPr>
      </p:pic>
      <p:sp>
        <p:nvSpPr>
          <p:cNvPr id="1017" name="Google Shape;1017;p220"/>
          <p:cNvSpPr txBox="1"/>
          <p:nvPr/>
        </p:nvSpPr>
        <p:spPr>
          <a:xfrm>
            <a:off x="501450" y="1081750"/>
            <a:ext cx="4987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400">
                <a:solidFill>
                  <a:schemeClr val="dk1"/>
                </a:solidFill>
                <a:latin typeface="DM Sans"/>
                <a:ea typeface="DM Sans"/>
                <a:cs typeface="DM Sans"/>
                <a:sym typeface="DM Sans"/>
              </a:rPr>
              <a:t>Linguagens para o </a:t>
            </a:r>
            <a:r>
              <a:rPr b="1" lang="pt-BR" sz="3400">
                <a:solidFill>
                  <a:schemeClr val="dk1"/>
                </a:solidFill>
                <a:highlight>
                  <a:schemeClr val="accent6"/>
                </a:highlight>
                <a:latin typeface="DM Sans"/>
                <a:ea typeface="DM Sans"/>
                <a:cs typeface="DM Sans"/>
                <a:sym typeface="DM Sans"/>
              </a:rPr>
              <a:t>desenvolvimento web</a:t>
            </a:r>
            <a:endParaRPr b="1" sz="3400">
              <a:solidFill>
                <a:schemeClr val="dk1"/>
              </a:solidFill>
              <a:highlight>
                <a:schemeClr val="accent6"/>
              </a:highlight>
              <a:latin typeface="DM Sans"/>
              <a:ea typeface="DM Sans"/>
              <a:cs typeface="DM Sans"/>
              <a:sym typeface="DM Sans"/>
            </a:endParaRPr>
          </a:p>
        </p:txBody>
      </p:sp>
      <p:pic>
        <p:nvPicPr>
          <p:cNvPr id="1018" name="Google Shape;1018;p22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019" name="Google Shape;1019;p220"/>
          <p:cNvSpPr txBox="1"/>
          <p:nvPr/>
        </p:nvSpPr>
        <p:spPr>
          <a:xfrm>
            <a:off x="549525" y="2396588"/>
            <a:ext cx="4987200" cy="1543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800"/>
              <a:buFont typeface="Arial"/>
              <a:buNone/>
            </a:pPr>
            <a:r>
              <a:rPr lang="pt-BR" sz="1300">
                <a:solidFill>
                  <a:schemeClr val="dk1"/>
                </a:solidFill>
                <a:latin typeface="DM Sans"/>
                <a:ea typeface="DM Sans"/>
                <a:cs typeface="DM Sans"/>
                <a:sym typeface="DM Sans"/>
              </a:rPr>
              <a:t>Para o design e o desenvolvimento web existem diferentes linguagens, que nos permitem levar o design no papel (sketch) para uma estrutura que pode ser interpretada por um computador. Neste curso, você verá três básicas: </a:t>
            </a:r>
            <a:r>
              <a:rPr lang="pt-BR" sz="1300">
                <a:solidFill>
                  <a:schemeClr val="dk1"/>
                </a:solidFill>
                <a:highlight>
                  <a:srgbClr val="EAFF6A"/>
                </a:highlight>
                <a:latin typeface="DM Sans"/>
                <a:ea typeface="DM Sans"/>
                <a:cs typeface="DM Sans"/>
                <a:sym typeface="DM Sans"/>
              </a:rPr>
              <a:t>HTML, CSS e Javascript.</a:t>
            </a:r>
            <a:endParaRPr sz="1300">
              <a:solidFill>
                <a:schemeClr val="dk1"/>
              </a:solidFill>
              <a:highlight>
                <a:srgbClr val="EAFF6A"/>
              </a:highlight>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21"/>
          <p:cNvSpPr/>
          <p:nvPr/>
        </p:nvSpPr>
        <p:spPr>
          <a:xfrm>
            <a:off x="3844900" y="763875"/>
            <a:ext cx="1413300" cy="242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5" name="Google Shape;1025;p221"/>
          <p:cNvPicPr preferRelativeResize="0"/>
          <p:nvPr/>
        </p:nvPicPr>
        <p:blipFill rotWithShape="1">
          <a:blip r:embed="rId3">
            <a:alphaModFix/>
          </a:blip>
          <a:srcRect b="0" l="34103" r="34100" t="0"/>
          <a:stretch/>
        </p:blipFill>
        <p:spPr>
          <a:xfrm>
            <a:off x="0" y="0"/>
            <a:ext cx="3305924" cy="5143501"/>
          </a:xfrm>
          <a:prstGeom prst="rect">
            <a:avLst/>
          </a:prstGeom>
          <a:noFill/>
          <a:ln>
            <a:noFill/>
          </a:ln>
        </p:spPr>
      </p:pic>
      <p:sp>
        <p:nvSpPr>
          <p:cNvPr id="1026" name="Google Shape;1026;p221"/>
          <p:cNvSpPr txBox="1"/>
          <p:nvPr/>
        </p:nvSpPr>
        <p:spPr>
          <a:xfrm>
            <a:off x="3744850" y="411188"/>
            <a:ext cx="49872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3500">
                <a:solidFill>
                  <a:schemeClr val="dk1"/>
                </a:solidFill>
                <a:latin typeface="DM Sans"/>
                <a:ea typeface="DM Sans"/>
                <a:cs typeface="DM Sans"/>
                <a:sym typeface="DM Sans"/>
              </a:rPr>
              <a:t>HTML</a:t>
            </a:r>
            <a:endParaRPr b="1" sz="4000">
              <a:solidFill>
                <a:schemeClr val="dk1"/>
              </a:solidFill>
              <a:latin typeface="DM Sans"/>
              <a:ea typeface="DM Sans"/>
              <a:cs typeface="DM Sans"/>
              <a:sym typeface="DM Sans"/>
            </a:endParaRPr>
          </a:p>
        </p:txBody>
      </p:sp>
      <p:sp>
        <p:nvSpPr>
          <p:cNvPr id="1027" name="Google Shape;1027;p221"/>
          <p:cNvSpPr txBox="1"/>
          <p:nvPr/>
        </p:nvSpPr>
        <p:spPr>
          <a:xfrm>
            <a:off x="3744850" y="1236450"/>
            <a:ext cx="4778400" cy="2543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t-BR" sz="1350">
                <a:solidFill>
                  <a:schemeClr val="dk1"/>
                </a:solidFill>
                <a:latin typeface="Helvetica Neue Light"/>
                <a:ea typeface="Helvetica Neue Light"/>
                <a:cs typeface="Helvetica Neue Light"/>
                <a:sym typeface="Helvetica Neue Light"/>
              </a:rPr>
              <a:t>É uma </a:t>
            </a:r>
            <a:r>
              <a:rPr b="1" lang="pt-BR" sz="1350">
                <a:solidFill>
                  <a:schemeClr val="dk1"/>
                </a:solidFill>
                <a:latin typeface="Helvetica Neue"/>
                <a:ea typeface="Helvetica Neue"/>
                <a:cs typeface="Helvetica Neue"/>
                <a:sym typeface="Helvetica Neue"/>
              </a:rPr>
              <a:t>“linguagem” de marcação de etiquetas</a:t>
            </a:r>
            <a:r>
              <a:rPr lang="pt-BR" sz="1350">
                <a:solidFill>
                  <a:schemeClr val="dk1"/>
                </a:solidFill>
                <a:latin typeface="Helvetica Neue Light"/>
                <a:ea typeface="Helvetica Neue Light"/>
                <a:cs typeface="Helvetica Neue Light"/>
                <a:sym typeface="Helvetica Neue Light"/>
              </a:rPr>
              <a:t> que permite </a:t>
            </a:r>
            <a:r>
              <a:rPr lang="pt-BR" sz="1350">
                <a:solidFill>
                  <a:schemeClr val="dk1"/>
                </a:solidFill>
                <a:highlight>
                  <a:srgbClr val="EAFF6A"/>
                </a:highlight>
                <a:latin typeface="Helvetica Neue Light"/>
                <a:ea typeface="Helvetica Neue Light"/>
                <a:cs typeface="Helvetica Neue Light"/>
                <a:sym typeface="Helvetica Neue Light"/>
              </a:rPr>
              <a:t>criar documentos para a web. </a:t>
            </a:r>
            <a:endParaRPr sz="1350">
              <a:solidFill>
                <a:schemeClr val="dk1"/>
              </a:solidFill>
              <a:highlight>
                <a:srgbClr val="EAFF6A"/>
              </a:highlight>
            </a:endParaRPr>
          </a:p>
          <a:p>
            <a:pPr indent="0" lvl="0" marL="0" rtl="0" algn="just">
              <a:lnSpc>
                <a:spcPct val="115000"/>
              </a:lnSpc>
              <a:spcBef>
                <a:spcPts val="0"/>
              </a:spcBef>
              <a:spcAft>
                <a:spcPts val="0"/>
              </a:spcAft>
              <a:buNone/>
            </a:pPr>
            <a:r>
              <a:t/>
            </a:r>
            <a:endParaRPr sz="13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pt-BR" sz="1350">
                <a:solidFill>
                  <a:schemeClr val="dk1"/>
                </a:solidFill>
                <a:latin typeface="Helvetica Neue Light"/>
                <a:ea typeface="Helvetica Neue Light"/>
                <a:cs typeface="Helvetica Neue Light"/>
                <a:sym typeface="Helvetica Neue Light"/>
              </a:rPr>
              <a:t>Durante o curso, vamos aprender sobre HTML, incluindo toda a sua estrutura e etiquetas. Os seguintes termos serão de uso frequente:</a:t>
            </a:r>
            <a:endParaRPr sz="13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350">
              <a:solidFill>
                <a:schemeClr val="dk1"/>
              </a:solidFill>
              <a:latin typeface="Helvetica Neue Light"/>
              <a:ea typeface="Helvetica Neue Light"/>
              <a:cs typeface="Helvetica Neue Light"/>
              <a:sym typeface="Helvetica Neue Light"/>
            </a:endParaRPr>
          </a:p>
          <a:p>
            <a:pPr indent="-314325" lvl="0" marL="457200" rtl="0" algn="l">
              <a:lnSpc>
                <a:spcPct val="115000"/>
              </a:lnSpc>
              <a:spcBef>
                <a:spcPts val="0"/>
              </a:spcBef>
              <a:spcAft>
                <a:spcPts val="0"/>
              </a:spcAft>
              <a:buClr>
                <a:srgbClr val="999999"/>
              </a:buClr>
              <a:buSzPts val="1350"/>
              <a:buFont typeface="Helvetica Neue"/>
              <a:buChar char="✓"/>
            </a:pPr>
            <a:r>
              <a:rPr b="1" lang="pt-BR" sz="1350">
                <a:solidFill>
                  <a:schemeClr val="dk1"/>
                </a:solidFill>
                <a:latin typeface="Helvetica Neue"/>
                <a:ea typeface="Helvetica Neue"/>
                <a:cs typeface="Helvetica Neue"/>
                <a:sym typeface="Helvetica Neue"/>
              </a:rPr>
              <a:t>Tag.</a:t>
            </a:r>
            <a:endParaRPr sz="1350">
              <a:solidFill>
                <a:schemeClr val="dk1"/>
              </a:solidFill>
            </a:endParaRPr>
          </a:p>
          <a:p>
            <a:pPr indent="-314325" lvl="0" marL="457200" rtl="0" algn="l">
              <a:lnSpc>
                <a:spcPct val="115000"/>
              </a:lnSpc>
              <a:spcBef>
                <a:spcPts val="0"/>
              </a:spcBef>
              <a:spcAft>
                <a:spcPts val="0"/>
              </a:spcAft>
              <a:buClr>
                <a:srgbClr val="999999"/>
              </a:buClr>
              <a:buSzPts val="1350"/>
              <a:buFont typeface="Helvetica Neue"/>
              <a:buChar char="✓"/>
            </a:pPr>
            <a:r>
              <a:rPr b="1" lang="pt-BR" sz="1350">
                <a:solidFill>
                  <a:schemeClr val="dk1"/>
                </a:solidFill>
                <a:latin typeface="Helvetica Neue"/>
                <a:ea typeface="Helvetica Neue"/>
                <a:cs typeface="Helvetica Neue"/>
                <a:sym typeface="Helvetica Neue"/>
              </a:rPr>
              <a:t>Atributo.</a:t>
            </a:r>
            <a:endParaRPr sz="1350">
              <a:solidFill>
                <a:schemeClr val="dk1"/>
              </a:solidFill>
            </a:endParaRPr>
          </a:p>
          <a:p>
            <a:pPr indent="-314325" lvl="0" marL="457200" rtl="0" algn="l">
              <a:lnSpc>
                <a:spcPct val="115000"/>
              </a:lnSpc>
              <a:spcBef>
                <a:spcPts val="0"/>
              </a:spcBef>
              <a:spcAft>
                <a:spcPts val="0"/>
              </a:spcAft>
              <a:buClr>
                <a:srgbClr val="999999"/>
              </a:buClr>
              <a:buSzPts val="1350"/>
              <a:buFont typeface="Helvetica Neue"/>
              <a:buChar char="✓"/>
            </a:pPr>
            <a:r>
              <a:rPr b="1" lang="pt-BR" sz="1350">
                <a:solidFill>
                  <a:schemeClr val="dk1"/>
                </a:solidFill>
                <a:latin typeface="Helvetica Neue"/>
                <a:ea typeface="Helvetica Neue"/>
                <a:cs typeface="Helvetica Neue"/>
                <a:sym typeface="Helvetica Neue"/>
              </a:rPr>
              <a:t>Estrutura.</a:t>
            </a:r>
            <a:endParaRPr sz="135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pic>
        <p:nvPicPr>
          <p:cNvPr id="1032" name="Google Shape;1032;p222"/>
          <p:cNvPicPr preferRelativeResize="0"/>
          <p:nvPr/>
        </p:nvPicPr>
        <p:blipFill rotWithShape="1">
          <a:blip r:embed="rId3">
            <a:alphaModFix/>
          </a:blip>
          <a:srcRect b="0" l="343" r="4245" t="438"/>
          <a:stretch/>
        </p:blipFill>
        <p:spPr>
          <a:xfrm>
            <a:off x="0" y="22800"/>
            <a:ext cx="4571999" cy="5143501"/>
          </a:xfrm>
          <a:prstGeom prst="rect">
            <a:avLst/>
          </a:prstGeom>
          <a:noFill/>
          <a:ln>
            <a:noFill/>
          </a:ln>
        </p:spPr>
      </p:pic>
      <p:sp>
        <p:nvSpPr>
          <p:cNvPr id="1033" name="Google Shape;1033;p222"/>
          <p:cNvSpPr txBox="1"/>
          <p:nvPr/>
        </p:nvSpPr>
        <p:spPr>
          <a:xfrm>
            <a:off x="6713175" y="2634825"/>
            <a:ext cx="733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22"/>
          <p:cNvSpPr txBox="1"/>
          <p:nvPr/>
        </p:nvSpPr>
        <p:spPr>
          <a:xfrm>
            <a:off x="4911575" y="343100"/>
            <a:ext cx="4109100" cy="38874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0"/>
              </a:spcAft>
              <a:buClr>
                <a:srgbClr val="000000"/>
              </a:buClr>
              <a:buSzPts val="1100"/>
              <a:buFont typeface="Arial"/>
              <a:buNone/>
            </a:pPr>
            <a:r>
              <a:rPr b="1" i="0" lang="pt-BR" sz="1900" u="none" cap="none" strike="noStrike">
                <a:solidFill>
                  <a:srgbClr val="000000"/>
                </a:solidFill>
                <a:latin typeface="DM Sans"/>
                <a:ea typeface="DM Sans"/>
                <a:cs typeface="DM Sans"/>
                <a:sym typeface="DM Sans"/>
              </a:rPr>
              <a:t>Bem-vindos(as) ao Web Design</a:t>
            </a:r>
            <a:endParaRPr b="1" i="0" sz="1900" u="none" cap="none" strike="noStrike">
              <a:solidFill>
                <a:srgbClr val="000000"/>
              </a:solidFill>
              <a:latin typeface="DM Sans"/>
              <a:ea typeface="DM Sans"/>
              <a:cs typeface="DM Sans"/>
              <a:sym typeface="DM Sans"/>
            </a:endParaRPr>
          </a:p>
          <a:p>
            <a:pPr indent="0" lvl="0" marL="0" marR="0" rtl="0" algn="l">
              <a:lnSpc>
                <a:spcPct val="107916"/>
              </a:lnSpc>
              <a:spcBef>
                <a:spcPts val="800"/>
              </a:spcBef>
              <a:spcAft>
                <a:spcPts val="0"/>
              </a:spcAft>
              <a:buClr>
                <a:srgbClr val="000000"/>
              </a:buClr>
              <a:buSzPts val="1100"/>
              <a:buFont typeface="Arial"/>
              <a:buNone/>
            </a:pPr>
            <a:br>
              <a:rPr b="1" i="0" lang="pt-BR" sz="1500" u="none" cap="none" strike="noStrike">
                <a:solidFill>
                  <a:srgbClr val="000000"/>
                </a:solidFill>
                <a:latin typeface="DM Sans"/>
                <a:ea typeface="DM Sans"/>
                <a:cs typeface="DM Sans"/>
                <a:sym typeface="DM Sans"/>
              </a:rPr>
            </a:br>
            <a:r>
              <a:rPr b="1" i="0" lang="pt-BR" sz="1500" u="none" cap="none" strike="noStrike">
                <a:solidFill>
                  <a:srgbClr val="000000"/>
                </a:solidFill>
                <a:latin typeface="DM Sans"/>
                <a:ea typeface="DM Sans"/>
                <a:cs typeface="DM Sans"/>
                <a:sym typeface="DM Sans"/>
              </a:rPr>
              <a:t>Que a força esteja </a:t>
            </a:r>
            <a:r>
              <a:rPr b="1" i="0" lang="pt-BR" sz="1500" u="none" cap="none" strike="noStrike">
                <a:solidFill>
                  <a:srgbClr val="000000"/>
                </a:solidFill>
                <a:latin typeface="DM Sans"/>
                <a:ea typeface="DM Sans"/>
                <a:cs typeface="DM Sans"/>
                <a:sym typeface="DM Sans"/>
              </a:rPr>
              <a:t>com</a:t>
            </a:r>
            <a:r>
              <a:rPr b="1" i="0" lang="pt-BR" sz="1500" u="none" cap="none" strike="noStrike">
                <a:solidFill>
                  <a:srgbClr val="000000"/>
                </a:solidFill>
                <a:latin typeface="DM Sans"/>
                <a:ea typeface="DM Sans"/>
                <a:cs typeface="DM Sans"/>
                <a:sym typeface="DM Sans"/>
              </a:rPr>
              <a:t> você!</a:t>
            </a:r>
            <a:endParaRPr b="1" i="0" sz="1500" u="none" cap="none" strike="noStrike">
              <a:solidFill>
                <a:srgbClr val="000000"/>
              </a:solidFill>
              <a:latin typeface="DM Sans"/>
              <a:ea typeface="DM Sans"/>
              <a:cs typeface="DM Sans"/>
              <a:sym typeface="DM Sans"/>
            </a:endParaRPr>
          </a:p>
          <a:p>
            <a:pPr indent="-311150" lvl="0" marL="457200" marR="0" rtl="0" algn="l">
              <a:lnSpc>
                <a:spcPct val="100000"/>
              </a:lnSpc>
              <a:spcBef>
                <a:spcPts val="800"/>
              </a:spcBef>
              <a:spcAft>
                <a:spcPts val="0"/>
              </a:spcAft>
              <a:buClr>
                <a:srgbClr val="000000"/>
              </a:buClr>
              <a:buSzPts val="1300"/>
              <a:buFont typeface="DM Sans"/>
              <a:buChar char="●"/>
            </a:pPr>
            <a:r>
              <a:rPr i="0" lang="pt-BR" sz="1300" u="none" cap="none" strike="noStrike">
                <a:solidFill>
                  <a:srgbClr val="000000"/>
                </a:solidFill>
                <a:latin typeface="DM Sans"/>
                <a:ea typeface="DM Sans"/>
                <a:cs typeface="DM Sans"/>
                <a:sym typeface="DM Sans"/>
              </a:rPr>
              <a:t>Início</a:t>
            </a:r>
            <a:endParaRPr i="0" sz="1300" u="none" cap="none" strike="noStrike">
              <a:solidFill>
                <a:srgbClr val="000000"/>
              </a:solidFill>
              <a:latin typeface="DM Sans"/>
              <a:ea typeface="DM Sans"/>
              <a:cs typeface="DM Sans"/>
              <a:sym typeface="DM Sans"/>
            </a:endParaRPr>
          </a:p>
          <a:p>
            <a:pPr indent="-311150" lvl="0" marL="457200" marR="0" rtl="0" algn="l">
              <a:lnSpc>
                <a:spcPct val="100000"/>
              </a:lnSpc>
              <a:spcBef>
                <a:spcPts val="0"/>
              </a:spcBef>
              <a:spcAft>
                <a:spcPts val="0"/>
              </a:spcAft>
              <a:buClr>
                <a:srgbClr val="000000"/>
              </a:buClr>
              <a:buSzPts val="1300"/>
              <a:buFont typeface="DM Sans"/>
              <a:buChar char="●"/>
            </a:pPr>
            <a:r>
              <a:rPr i="0" lang="pt-BR" sz="1300" u="none" cap="none" strike="noStrike">
                <a:solidFill>
                  <a:srgbClr val="000000"/>
                </a:solidFill>
                <a:latin typeface="DM Sans"/>
                <a:ea typeface="DM Sans"/>
                <a:cs typeface="DM Sans"/>
                <a:sym typeface="DM Sans"/>
              </a:rPr>
              <a:t>Blog</a:t>
            </a:r>
            <a:endParaRPr i="0" sz="1300" u="none" cap="none" strike="noStrike">
              <a:solidFill>
                <a:srgbClr val="000000"/>
              </a:solidFill>
              <a:latin typeface="DM Sans"/>
              <a:ea typeface="DM Sans"/>
              <a:cs typeface="DM Sans"/>
              <a:sym typeface="DM Sans"/>
            </a:endParaRPr>
          </a:p>
          <a:p>
            <a:pPr indent="-311150" lvl="0" marL="457200" marR="0" rtl="0" algn="l">
              <a:lnSpc>
                <a:spcPct val="100000"/>
              </a:lnSpc>
              <a:spcBef>
                <a:spcPts val="0"/>
              </a:spcBef>
              <a:spcAft>
                <a:spcPts val="0"/>
              </a:spcAft>
              <a:buClr>
                <a:srgbClr val="000000"/>
              </a:buClr>
              <a:buSzPts val="1300"/>
              <a:buFont typeface="DM Sans"/>
              <a:buChar char="●"/>
            </a:pPr>
            <a:r>
              <a:rPr i="0" lang="pt-BR" sz="1300" u="none" cap="none" strike="noStrike">
                <a:solidFill>
                  <a:srgbClr val="000000"/>
                </a:solidFill>
                <a:latin typeface="DM Sans"/>
                <a:ea typeface="DM Sans"/>
                <a:cs typeface="DM Sans"/>
                <a:sym typeface="DM Sans"/>
              </a:rPr>
              <a:t>Contatos</a:t>
            </a:r>
            <a:endParaRPr i="0" sz="130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500"/>
              <a:buFont typeface="Arial"/>
              <a:buNone/>
            </a:pPr>
            <a:br>
              <a:rPr b="1" i="0" lang="pt-BR" sz="1500" u="none" cap="none" strike="noStrike">
                <a:solidFill>
                  <a:srgbClr val="000000"/>
                </a:solidFill>
                <a:latin typeface="DM Sans"/>
                <a:ea typeface="DM Sans"/>
                <a:cs typeface="DM Sans"/>
                <a:sym typeface="DM Sans"/>
              </a:rPr>
            </a:br>
            <a:r>
              <a:rPr b="1" i="0" lang="pt-BR" sz="1500" u="none" cap="none" strike="noStrike">
                <a:solidFill>
                  <a:srgbClr val="000000"/>
                </a:solidFill>
                <a:latin typeface="DM Sans"/>
                <a:ea typeface="DM Sans"/>
                <a:cs typeface="DM Sans"/>
                <a:sym typeface="DM Sans"/>
              </a:rPr>
              <a:t>Sobre o(a) professor(a)</a:t>
            </a:r>
            <a:endParaRPr b="1" i="0" sz="150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100"/>
              <a:buFont typeface="Arial"/>
              <a:buNone/>
            </a:pPr>
            <a:r>
              <a:rPr i="0" lang="pt-BR" sz="1300" u="none" cap="none" strike="noStrike">
                <a:solidFill>
                  <a:srgbClr val="000000"/>
                </a:solidFill>
                <a:latin typeface="DM Sans"/>
                <a:ea typeface="DM Sans"/>
                <a:cs typeface="DM Sans"/>
                <a:sym typeface="DM Sans"/>
              </a:rPr>
              <a:t>O(A) professor(a) explica, faz e vocês praticam</a:t>
            </a:r>
            <a:endParaRPr i="0" sz="130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100"/>
              <a:buFont typeface="Arial"/>
              <a:buNone/>
            </a:pPr>
            <a:br>
              <a:rPr b="1" i="0" lang="pt-BR" sz="1500" u="none" cap="none" strike="noStrike">
                <a:solidFill>
                  <a:srgbClr val="000000"/>
                </a:solidFill>
                <a:latin typeface="DM Sans"/>
                <a:ea typeface="DM Sans"/>
                <a:cs typeface="DM Sans"/>
                <a:sym typeface="DM Sans"/>
              </a:rPr>
            </a:br>
            <a:r>
              <a:rPr b="1" i="0" lang="pt-BR" sz="1500" u="none" cap="none" strike="noStrike">
                <a:solidFill>
                  <a:srgbClr val="000000"/>
                </a:solidFill>
                <a:latin typeface="DM Sans"/>
                <a:ea typeface="DM Sans"/>
                <a:cs typeface="DM Sans"/>
                <a:sym typeface="DM Sans"/>
              </a:rPr>
              <a:t>Sobre vocês</a:t>
            </a:r>
            <a:endParaRPr b="1" i="0" sz="150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100"/>
              <a:buFont typeface="Arial"/>
              <a:buNone/>
            </a:pPr>
            <a:r>
              <a:rPr i="0" lang="pt-BR" sz="1300" u="none" cap="none" strike="noStrike">
                <a:solidFill>
                  <a:srgbClr val="000000"/>
                </a:solidFill>
                <a:latin typeface="DM Sans"/>
                <a:ea typeface="DM Sans"/>
                <a:cs typeface="DM Sans"/>
                <a:sym typeface="DM Sans"/>
              </a:rPr>
              <a:t>Aprenderam a elaborar uma página web</a:t>
            </a:r>
            <a:endParaRPr i="0" sz="130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600"/>
              <a:buFont typeface="Arial"/>
              <a:buNone/>
            </a:pPr>
            <a:r>
              <a:t/>
            </a:r>
            <a:endParaRPr b="0" i="0" sz="1600" u="none" cap="none" strike="noStrike">
              <a:solidFill>
                <a:srgbClr val="000000"/>
              </a:solidFill>
              <a:latin typeface="Georgia"/>
              <a:ea typeface="Georgia"/>
              <a:cs typeface="Georgia"/>
              <a:sym typeface="Georg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223"/>
          <p:cNvSpPr/>
          <p:nvPr/>
        </p:nvSpPr>
        <p:spPr>
          <a:xfrm>
            <a:off x="3819425" y="763875"/>
            <a:ext cx="1031100" cy="216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3"/>
          <p:cNvSpPr txBox="1"/>
          <p:nvPr/>
        </p:nvSpPr>
        <p:spPr>
          <a:xfrm>
            <a:off x="3744850" y="411188"/>
            <a:ext cx="49872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3500">
                <a:solidFill>
                  <a:schemeClr val="dk1"/>
                </a:solidFill>
                <a:latin typeface="DM Sans"/>
                <a:ea typeface="DM Sans"/>
                <a:cs typeface="DM Sans"/>
                <a:sym typeface="DM Sans"/>
              </a:rPr>
              <a:t>CSS</a:t>
            </a:r>
            <a:endParaRPr b="1" sz="4000">
              <a:solidFill>
                <a:schemeClr val="dk1"/>
              </a:solidFill>
              <a:latin typeface="DM Sans"/>
              <a:ea typeface="DM Sans"/>
              <a:cs typeface="DM Sans"/>
              <a:sym typeface="DM Sans"/>
            </a:endParaRPr>
          </a:p>
        </p:txBody>
      </p:sp>
      <p:pic>
        <p:nvPicPr>
          <p:cNvPr id="1041" name="Google Shape;1041;p223"/>
          <p:cNvPicPr preferRelativeResize="0"/>
          <p:nvPr/>
        </p:nvPicPr>
        <p:blipFill rotWithShape="1">
          <a:blip r:embed="rId3">
            <a:alphaModFix/>
          </a:blip>
          <a:srcRect b="0" l="28575" r="28575" t="0"/>
          <a:stretch/>
        </p:blipFill>
        <p:spPr>
          <a:xfrm>
            <a:off x="0" y="0"/>
            <a:ext cx="3305923" cy="5143501"/>
          </a:xfrm>
          <a:prstGeom prst="rect">
            <a:avLst/>
          </a:prstGeom>
          <a:noFill/>
          <a:ln>
            <a:noFill/>
          </a:ln>
        </p:spPr>
      </p:pic>
      <p:sp>
        <p:nvSpPr>
          <p:cNvPr id="1042" name="Google Shape;1042;p223"/>
          <p:cNvSpPr txBox="1"/>
          <p:nvPr/>
        </p:nvSpPr>
        <p:spPr>
          <a:xfrm>
            <a:off x="3744850" y="1236450"/>
            <a:ext cx="4778400" cy="396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pt-BR" sz="1350">
                <a:solidFill>
                  <a:schemeClr val="dk1"/>
                </a:solidFill>
                <a:highlight>
                  <a:srgbClr val="EAFF6A"/>
                </a:highlight>
                <a:latin typeface="DM Sans"/>
                <a:ea typeface="DM Sans"/>
                <a:cs typeface="DM Sans"/>
                <a:sym typeface="DM Sans"/>
              </a:rPr>
              <a:t>O CSS permite controlar a aparência de uma página web.</a:t>
            </a:r>
            <a:endParaRPr sz="1350">
              <a:solidFill>
                <a:schemeClr val="dk1"/>
              </a:solidFill>
              <a:highlight>
                <a:srgbClr val="EAFF6A"/>
              </a:highlight>
            </a:endParaRPr>
          </a:p>
          <a:p>
            <a:pPr indent="0" lvl="0" marL="0" rtl="0" algn="just">
              <a:lnSpc>
                <a:spcPct val="115000"/>
              </a:lnSpc>
              <a:spcBef>
                <a:spcPts val="0"/>
              </a:spcBef>
              <a:spcAft>
                <a:spcPts val="0"/>
              </a:spcAft>
              <a:buNone/>
            </a:pPr>
            <a:r>
              <a:t/>
            </a:r>
            <a:endParaRPr sz="13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600"/>
              <a:buFont typeface="Arial"/>
              <a:buNone/>
            </a:pPr>
            <a:r>
              <a:rPr lang="pt-BR" sz="1350">
                <a:solidFill>
                  <a:schemeClr val="dk1"/>
                </a:solidFill>
                <a:latin typeface="DM Sans"/>
                <a:ea typeface="DM Sans"/>
                <a:cs typeface="DM Sans"/>
                <a:sym typeface="DM Sans"/>
              </a:rPr>
              <a:t>O CSS, em português “folhas de estilo em cascata”, é uma </a:t>
            </a:r>
            <a:r>
              <a:rPr b="1" lang="pt-BR" sz="1350">
                <a:solidFill>
                  <a:schemeClr val="dk1"/>
                </a:solidFill>
                <a:latin typeface="DM Sans"/>
                <a:ea typeface="DM Sans"/>
                <a:cs typeface="DM Sans"/>
                <a:sym typeface="DM Sans"/>
              </a:rPr>
              <a:t>linguagem de estilização visual</a:t>
            </a:r>
            <a:r>
              <a:rPr lang="pt-BR" sz="1350">
                <a:solidFill>
                  <a:schemeClr val="dk1"/>
                </a:solidFill>
                <a:latin typeface="DM Sans"/>
                <a:ea typeface="DM Sans"/>
                <a:cs typeface="DM Sans"/>
                <a:sym typeface="DM Sans"/>
              </a:rPr>
              <a:t> utilizada para definir e criar a apresentação de um documento estruturado, escrito em uma linguagem de marcação.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600"/>
              <a:buFont typeface="Arial"/>
              <a:buNone/>
            </a:pPr>
            <a:r>
              <a:rPr lang="pt-BR" sz="1350">
                <a:solidFill>
                  <a:schemeClr val="dk1"/>
                </a:solidFill>
                <a:latin typeface="DM Sans"/>
                <a:ea typeface="DM Sans"/>
                <a:cs typeface="DM Sans"/>
                <a:sym typeface="DM Sans"/>
              </a:rPr>
              <a:t>Alguns termos que utilizaremos serão: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Helvetica Neue Light"/>
              <a:ea typeface="Helvetica Neue Light"/>
              <a:cs typeface="Helvetica Neue Light"/>
              <a:sym typeface="Helvetica Neue Light"/>
            </a:endParaRPr>
          </a:p>
          <a:p>
            <a:pPr indent="-314325" lvl="0" marL="457200" rtl="0" algn="l">
              <a:lnSpc>
                <a:spcPct val="115000"/>
              </a:lnSpc>
              <a:spcBef>
                <a:spcPts val="0"/>
              </a:spcBef>
              <a:spcAft>
                <a:spcPts val="0"/>
              </a:spcAft>
              <a:buClr>
                <a:srgbClr val="999999"/>
              </a:buClr>
              <a:buSzPts val="1350"/>
              <a:buFont typeface="DM Sans"/>
              <a:buChar char="✓"/>
            </a:pPr>
            <a:r>
              <a:rPr b="1" lang="pt-BR" sz="1600">
                <a:solidFill>
                  <a:schemeClr val="dk1"/>
                </a:solidFill>
                <a:latin typeface="DM Sans"/>
                <a:ea typeface="DM Sans"/>
                <a:cs typeface="DM Sans"/>
                <a:sym typeface="DM Sans"/>
              </a:rPr>
              <a:t>Estilo.</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999999"/>
              </a:buClr>
              <a:buSzPts val="1350"/>
              <a:buFont typeface="DM Sans"/>
              <a:buChar char="✓"/>
            </a:pPr>
            <a:r>
              <a:rPr b="1" lang="pt-BR" sz="1600">
                <a:solidFill>
                  <a:schemeClr val="dk1"/>
                </a:solidFill>
                <a:latin typeface="DM Sans"/>
                <a:ea typeface="DM Sans"/>
                <a:cs typeface="DM Sans"/>
                <a:sym typeface="DM Sans"/>
              </a:rPr>
              <a:t>Regras.</a:t>
            </a:r>
            <a:endParaRPr b="1" sz="160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999999"/>
              </a:buClr>
              <a:buSzPts val="1350"/>
              <a:buFont typeface="DM Sans"/>
              <a:buChar char="✓"/>
            </a:pPr>
            <a:r>
              <a:rPr b="1" lang="pt-BR" sz="1600">
                <a:solidFill>
                  <a:schemeClr val="dk1"/>
                </a:solidFill>
                <a:latin typeface="DM Sans"/>
                <a:ea typeface="DM Sans"/>
                <a:cs typeface="DM Sans"/>
                <a:sym typeface="DM Sans"/>
              </a:rPr>
              <a:t>Medidas.</a:t>
            </a:r>
            <a:endParaRPr b="1" sz="160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999999"/>
              </a:buClr>
              <a:buSzPts val="1350"/>
              <a:buFont typeface="DM Sans"/>
              <a:buChar char="✓"/>
            </a:pPr>
            <a:r>
              <a:rPr b="1" lang="pt-BR" sz="1600">
                <a:solidFill>
                  <a:schemeClr val="dk1"/>
                </a:solidFill>
                <a:latin typeface="DM Sans"/>
                <a:ea typeface="DM Sans"/>
                <a:cs typeface="DM Sans"/>
                <a:sym typeface="DM Sans"/>
              </a:rPr>
              <a:t>Fonte.</a:t>
            </a:r>
            <a:endParaRPr b="1" sz="16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6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1600">
              <a:solidFill>
                <a:schemeClr val="dk1"/>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p224"/>
          <p:cNvPicPr preferRelativeResize="0"/>
          <p:nvPr/>
        </p:nvPicPr>
        <p:blipFill rotWithShape="1">
          <a:blip r:embed="rId3">
            <a:alphaModFix/>
          </a:blip>
          <a:srcRect b="0" l="0" r="0" t="0"/>
          <a:stretch/>
        </p:blipFill>
        <p:spPr>
          <a:xfrm>
            <a:off x="3140896" y="4656186"/>
            <a:ext cx="1212748" cy="333155"/>
          </a:xfrm>
          <a:prstGeom prst="rect">
            <a:avLst/>
          </a:prstGeom>
          <a:noFill/>
          <a:ln>
            <a:noFill/>
          </a:ln>
        </p:spPr>
      </p:pic>
      <p:pic>
        <p:nvPicPr>
          <p:cNvPr id="1048" name="Google Shape;1048;p224"/>
          <p:cNvPicPr preferRelativeResize="0"/>
          <p:nvPr/>
        </p:nvPicPr>
        <p:blipFill rotWithShape="1">
          <a:blip r:embed="rId4">
            <a:alphaModFix/>
          </a:blip>
          <a:srcRect b="22203" l="0" r="0" t="0"/>
          <a:stretch/>
        </p:blipFill>
        <p:spPr>
          <a:xfrm>
            <a:off x="8" y="-1"/>
            <a:ext cx="4751787" cy="5105304"/>
          </a:xfrm>
          <a:prstGeom prst="rect">
            <a:avLst/>
          </a:prstGeom>
          <a:noFill/>
          <a:ln>
            <a:noFill/>
          </a:ln>
        </p:spPr>
      </p:pic>
      <p:sp>
        <p:nvSpPr>
          <p:cNvPr id="1049" name="Google Shape;1049;p224"/>
          <p:cNvSpPr txBox="1"/>
          <p:nvPr/>
        </p:nvSpPr>
        <p:spPr>
          <a:xfrm>
            <a:off x="464758" y="2156921"/>
            <a:ext cx="38223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7916"/>
              </a:lnSpc>
              <a:spcBef>
                <a:spcPts val="0"/>
              </a:spcBef>
              <a:spcAft>
                <a:spcPts val="800"/>
              </a:spcAft>
              <a:buClr>
                <a:srgbClr val="000000"/>
              </a:buClr>
              <a:buSzPts val="800"/>
              <a:buFont typeface="Arial"/>
              <a:buNone/>
            </a:pPr>
            <a:r>
              <a:rPr b="0" i="0" lang="pt-BR" sz="800" u="none" cap="none" strike="noStrike">
                <a:solidFill>
                  <a:srgbClr val="FFFFFF"/>
                </a:solidFill>
                <a:highlight>
                  <a:srgbClr val="1ABC9C"/>
                </a:highlight>
                <a:latin typeface="Calibri"/>
                <a:ea typeface="Calibri"/>
                <a:cs typeface="Calibri"/>
                <a:sym typeface="Calibri"/>
              </a:rPr>
              <a:t>Que a força esteja com você!</a:t>
            </a:r>
            <a:endParaRPr b="0" i="0" sz="800" u="none" cap="none" strike="noStrike">
              <a:solidFill>
                <a:srgbClr val="FFFFFF"/>
              </a:solidFill>
              <a:highlight>
                <a:srgbClr val="1ABC9C"/>
              </a:highlight>
              <a:latin typeface="Calibri"/>
              <a:ea typeface="Calibri"/>
              <a:cs typeface="Calibri"/>
              <a:sym typeface="Calibri"/>
            </a:endParaRPr>
          </a:p>
        </p:txBody>
      </p:sp>
      <p:sp>
        <p:nvSpPr>
          <p:cNvPr id="1050" name="Google Shape;1050;p224"/>
          <p:cNvSpPr txBox="1"/>
          <p:nvPr/>
        </p:nvSpPr>
        <p:spPr>
          <a:xfrm>
            <a:off x="464677" y="2895529"/>
            <a:ext cx="3822450" cy="431009"/>
          </a:xfrm>
          <a:prstGeom prst="rect">
            <a:avLst/>
          </a:prstGeom>
          <a:noFill/>
          <a:ln>
            <a:noFill/>
          </a:ln>
        </p:spPr>
        <p:txBody>
          <a:bodyPr anchorCtr="0" anchor="t" bIns="91425" lIns="91425" spcFirstLastPara="1" rIns="91425" wrap="square" tIns="91425">
            <a:spAutoFit/>
          </a:bodyPr>
          <a:lstStyle/>
          <a:p>
            <a:pPr indent="0" lvl="0" marL="0" marR="0" rtl="0" algn="ctr">
              <a:lnSpc>
                <a:spcPct val="107916"/>
              </a:lnSpc>
              <a:spcBef>
                <a:spcPts val="0"/>
              </a:spcBef>
              <a:spcAft>
                <a:spcPts val="800"/>
              </a:spcAft>
              <a:buClr>
                <a:srgbClr val="000000"/>
              </a:buClr>
              <a:buSzPts val="1600"/>
              <a:buFont typeface="Arial"/>
              <a:buNone/>
            </a:pPr>
            <a:r>
              <a:rPr b="1" i="0" lang="pt-BR" sz="1600" u="none" cap="none" strike="noStrike">
                <a:solidFill>
                  <a:srgbClr val="296155"/>
                </a:solidFill>
                <a:highlight>
                  <a:srgbClr val="FFFFFF"/>
                </a:highlight>
                <a:latin typeface="Calibri"/>
                <a:ea typeface="Calibri"/>
                <a:cs typeface="Calibri"/>
                <a:sym typeface="Calibri"/>
              </a:rPr>
              <a:t>SOBRE O(A) PROFESSOR(A)</a:t>
            </a:r>
            <a:endParaRPr b="0" i="0" sz="1600" u="none" cap="none" strike="noStrike">
              <a:solidFill>
                <a:srgbClr val="296155"/>
              </a:solidFill>
              <a:highlight>
                <a:srgbClr val="FFFFFF"/>
              </a:highlight>
              <a:latin typeface="Calibri"/>
              <a:ea typeface="Calibri"/>
              <a:cs typeface="Calibri"/>
              <a:sym typeface="Calibri"/>
            </a:endParaRPr>
          </a:p>
        </p:txBody>
      </p:sp>
      <p:sp>
        <p:nvSpPr>
          <p:cNvPr id="1051" name="Google Shape;1051;p224"/>
          <p:cNvSpPr txBox="1"/>
          <p:nvPr/>
        </p:nvSpPr>
        <p:spPr>
          <a:xfrm>
            <a:off x="464683" y="3405686"/>
            <a:ext cx="38223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7916"/>
              </a:lnSpc>
              <a:spcBef>
                <a:spcPts val="0"/>
              </a:spcBef>
              <a:spcAft>
                <a:spcPts val="800"/>
              </a:spcAft>
              <a:buClr>
                <a:srgbClr val="000000"/>
              </a:buClr>
              <a:buSzPts val="800"/>
              <a:buFont typeface="Arial"/>
              <a:buNone/>
            </a:pPr>
            <a:r>
              <a:rPr b="0" i="0" lang="pt-BR" sz="800" u="none" cap="none" strike="noStrike">
                <a:solidFill>
                  <a:srgbClr val="296155"/>
                </a:solidFill>
                <a:highlight>
                  <a:srgbClr val="FFFFFF"/>
                </a:highlight>
                <a:latin typeface="Calibri"/>
                <a:ea typeface="Calibri"/>
                <a:cs typeface="Calibri"/>
                <a:sym typeface="Calibri"/>
              </a:rPr>
              <a:t>O(A) professor(a) explica, faz e vocês praticam</a:t>
            </a:r>
            <a:endParaRPr b="0" i="0" sz="800" u="none" cap="none" strike="noStrike">
              <a:solidFill>
                <a:srgbClr val="296155"/>
              </a:solidFill>
              <a:highlight>
                <a:srgbClr val="FFFFFF"/>
              </a:highlight>
              <a:latin typeface="Calibri"/>
              <a:ea typeface="Calibri"/>
              <a:cs typeface="Calibri"/>
              <a:sym typeface="Calibri"/>
            </a:endParaRPr>
          </a:p>
        </p:txBody>
      </p:sp>
      <p:sp>
        <p:nvSpPr>
          <p:cNvPr id="1052" name="Google Shape;1052;p224"/>
          <p:cNvSpPr/>
          <p:nvPr/>
        </p:nvSpPr>
        <p:spPr>
          <a:xfrm>
            <a:off x="1276228" y="4236839"/>
            <a:ext cx="1864617" cy="310108"/>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24"/>
          <p:cNvSpPr txBox="1"/>
          <p:nvPr/>
        </p:nvSpPr>
        <p:spPr>
          <a:xfrm>
            <a:off x="464677" y="4078936"/>
            <a:ext cx="3822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7916"/>
              </a:lnSpc>
              <a:spcBef>
                <a:spcPts val="0"/>
              </a:spcBef>
              <a:spcAft>
                <a:spcPts val="800"/>
              </a:spcAft>
              <a:buClr>
                <a:srgbClr val="000000"/>
              </a:buClr>
              <a:buSzPts val="1600"/>
              <a:buFont typeface="Arial"/>
              <a:buNone/>
            </a:pPr>
            <a:r>
              <a:rPr b="1" i="0" lang="pt-BR" sz="1600" u="none" cap="none" strike="noStrike">
                <a:solidFill>
                  <a:srgbClr val="296155"/>
                </a:solidFill>
                <a:highlight>
                  <a:srgbClr val="FFFFFF"/>
                </a:highlight>
                <a:latin typeface="Calibri"/>
                <a:ea typeface="Calibri"/>
                <a:cs typeface="Calibri"/>
                <a:sym typeface="Calibri"/>
              </a:rPr>
              <a:t>SOBRE VOCÊS   </a:t>
            </a:r>
            <a:endParaRPr b="0" i="0" sz="1600" u="none" cap="none" strike="noStrike">
              <a:solidFill>
                <a:srgbClr val="296155"/>
              </a:solidFill>
              <a:highlight>
                <a:srgbClr val="FFFFFF"/>
              </a:highlight>
              <a:latin typeface="Calibri"/>
              <a:ea typeface="Calibri"/>
              <a:cs typeface="Calibri"/>
              <a:sym typeface="Calibri"/>
            </a:endParaRPr>
          </a:p>
        </p:txBody>
      </p:sp>
      <p:sp>
        <p:nvSpPr>
          <p:cNvPr id="1054" name="Google Shape;1054;p224"/>
          <p:cNvSpPr txBox="1"/>
          <p:nvPr/>
        </p:nvSpPr>
        <p:spPr>
          <a:xfrm>
            <a:off x="464608" y="4654422"/>
            <a:ext cx="38223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7916"/>
              </a:lnSpc>
              <a:spcBef>
                <a:spcPts val="0"/>
              </a:spcBef>
              <a:spcAft>
                <a:spcPts val="800"/>
              </a:spcAft>
              <a:buClr>
                <a:srgbClr val="000000"/>
              </a:buClr>
              <a:buSzPts val="800"/>
              <a:buFont typeface="Arial"/>
              <a:buNone/>
            </a:pPr>
            <a:r>
              <a:rPr b="0" i="0" lang="pt-BR" sz="800" u="none" cap="none" strike="noStrike">
                <a:solidFill>
                  <a:srgbClr val="296155"/>
                </a:solidFill>
                <a:highlight>
                  <a:srgbClr val="FFFFFF"/>
                </a:highlight>
                <a:latin typeface="Calibri"/>
                <a:ea typeface="Calibri"/>
                <a:cs typeface="Calibri"/>
                <a:sym typeface="Calibri"/>
              </a:rPr>
              <a:t>Aprenderam a elaborar uma página web</a:t>
            </a:r>
            <a:endParaRPr b="0" i="0" sz="800" u="none" cap="none" strike="noStrike">
              <a:solidFill>
                <a:srgbClr val="296155"/>
              </a:solidFill>
              <a:highlight>
                <a:srgbClr val="FFFFFF"/>
              </a:highlight>
              <a:latin typeface="Calibri"/>
              <a:ea typeface="Calibri"/>
              <a:cs typeface="Calibri"/>
              <a:sym typeface="Calibri"/>
            </a:endParaRPr>
          </a:p>
        </p:txBody>
      </p:sp>
      <p:sp>
        <p:nvSpPr>
          <p:cNvPr id="1055" name="Google Shape;1055;p224"/>
          <p:cNvSpPr txBox="1"/>
          <p:nvPr/>
        </p:nvSpPr>
        <p:spPr>
          <a:xfrm>
            <a:off x="36342" y="-1"/>
            <a:ext cx="1103561" cy="384764"/>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800"/>
              </a:spcAft>
              <a:buClr>
                <a:srgbClr val="000000"/>
              </a:buClr>
              <a:buSzPts val="1300"/>
              <a:buFont typeface="Arial"/>
              <a:buNone/>
            </a:pPr>
            <a:r>
              <a:rPr b="1" i="0" lang="pt-BR" sz="1300" u="none" cap="none" strike="noStrike">
                <a:solidFill>
                  <a:srgbClr val="FFFFFF"/>
                </a:solidFill>
                <a:highlight>
                  <a:srgbClr val="0F404B"/>
                </a:highlight>
                <a:latin typeface="Calibri"/>
                <a:ea typeface="Calibri"/>
                <a:cs typeface="Calibri"/>
                <a:sym typeface="Calibri"/>
              </a:rPr>
              <a:t>WEB DESIGN</a:t>
            </a:r>
            <a:endParaRPr b="0" i="0" sz="1300" u="none" cap="none" strike="noStrike">
              <a:solidFill>
                <a:srgbClr val="FFFFFF"/>
              </a:solidFill>
              <a:highlight>
                <a:srgbClr val="0F404B"/>
              </a:highlight>
              <a:latin typeface="Calibri"/>
              <a:ea typeface="Calibri"/>
              <a:cs typeface="Calibri"/>
              <a:sym typeface="Calibri"/>
            </a:endParaRPr>
          </a:p>
        </p:txBody>
      </p:sp>
      <p:sp>
        <p:nvSpPr>
          <p:cNvPr id="1056" name="Google Shape;1056;p224"/>
          <p:cNvSpPr txBox="1"/>
          <p:nvPr/>
        </p:nvSpPr>
        <p:spPr>
          <a:xfrm>
            <a:off x="3547321" y="33524"/>
            <a:ext cx="6288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800"/>
              </a:spcAft>
              <a:buClr>
                <a:srgbClr val="000000"/>
              </a:buClr>
              <a:buSzPts val="600"/>
              <a:buFont typeface="Arial"/>
              <a:buNone/>
            </a:pPr>
            <a:r>
              <a:rPr b="0" i="0" lang="pt-BR" sz="600" u="none" cap="none" strike="noStrike">
                <a:solidFill>
                  <a:srgbClr val="FFFFFF"/>
                </a:solidFill>
                <a:highlight>
                  <a:srgbClr val="0F404B"/>
                </a:highlight>
                <a:latin typeface="Calibri"/>
                <a:ea typeface="Calibri"/>
                <a:cs typeface="Calibri"/>
                <a:sym typeface="Calibri"/>
              </a:rPr>
              <a:t>  CONTATOS</a:t>
            </a:r>
            <a:endParaRPr b="0" i="0" sz="600" u="none" cap="none" strike="noStrike">
              <a:solidFill>
                <a:srgbClr val="FFFFFF"/>
              </a:solidFill>
              <a:highlight>
                <a:srgbClr val="0F404B"/>
              </a:highlight>
              <a:latin typeface="Calibri"/>
              <a:ea typeface="Calibri"/>
              <a:cs typeface="Calibri"/>
              <a:sym typeface="Calibri"/>
            </a:endParaRPr>
          </a:p>
        </p:txBody>
      </p:sp>
      <p:sp>
        <p:nvSpPr>
          <p:cNvPr id="1057" name="Google Shape;1057;p224"/>
          <p:cNvSpPr txBox="1"/>
          <p:nvPr/>
        </p:nvSpPr>
        <p:spPr>
          <a:xfrm>
            <a:off x="5019275" y="388175"/>
            <a:ext cx="4109100" cy="38874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0"/>
              </a:spcAft>
              <a:buClr>
                <a:srgbClr val="000000"/>
              </a:buClr>
              <a:buSzPts val="1100"/>
              <a:buFont typeface="Arial"/>
              <a:buNone/>
            </a:pPr>
            <a:r>
              <a:rPr b="1" i="0" lang="pt-BR" sz="1900" u="none" cap="none" strike="noStrike">
                <a:solidFill>
                  <a:srgbClr val="000000"/>
                </a:solidFill>
                <a:latin typeface="DM Sans"/>
                <a:ea typeface="DM Sans"/>
                <a:cs typeface="DM Sans"/>
                <a:sym typeface="DM Sans"/>
              </a:rPr>
              <a:t>Bem-vindos(as) ao Web Design</a:t>
            </a:r>
            <a:endParaRPr b="1" i="0" sz="1900" u="none" cap="none" strike="noStrike">
              <a:solidFill>
                <a:srgbClr val="000000"/>
              </a:solidFill>
              <a:latin typeface="DM Sans"/>
              <a:ea typeface="DM Sans"/>
              <a:cs typeface="DM Sans"/>
              <a:sym typeface="DM Sans"/>
            </a:endParaRPr>
          </a:p>
          <a:p>
            <a:pPr indent="0" lvl="0" marL="0" marR="0" rtl="0" algn="l">
              <a:lnSpc>
                <a:spcPct val="107916"/>
              </a:lnSpc>
              <a:spcBef>
                <a:spcPts val="800"/>
              </a:spcBef>
              <a:spcAft>
                <a:spcPts val="0"/>
              </a:spcAft>
              <a:buClr>
                <a:srgbClr val="000000"/>
              </a:buClr>
              <a:buSzPts val="1100"/>
              <a:buFont typeface="Arial"/>
              <a:buNone/>
            </a:pPr>
            <a:br>
              <a:rPr b="1" i="0" lang="pt-BR" sz="1500" u="none" cap="none" strike="noStrike">
                <a:solidFill>
                  <a:srgbClr val="000000"/>
                </a:solidFill>
                <a:latin typeface="DM Sans"/>
                <a:ea typeface="DM Sans"/>
                <a:cs typeface="DM Sans"/>
                <a:sym typeface="DM Sans"/>
              </a:rPr>
            </a:br>
            <a:r>
              <a:rPr b="1" i="0" lang="pt-BR" sz="1500" u="none" cap="none" strike="noStrike">
                <a:solidFill>
                  <a:srgbClr val="000000"/>
                </a:solidFill>
                <a:latin typeface="DM Sans"/>
                <a:ea typeface="DM Sans"/>
                <a:cs typeface="DM Sans"/>
                <a:sym typeface="DM Sans"/>
              </a:rPr>
              <a:t>Que a força esteja com você!</a:t>
            </a:r>
            <a:endParaRPr b="1" i="0" sz="1500" u="none" cap="none" strike="noStrike">
              <a:solidFill>
                <a:srgbClr val="000000"/>
              </a:solidFill>
              <a:latin typeface="DM Sans"/>
              <a:ea typeface="DM Sans"/>
              <a:cs typeface="DM Sans"/>
              <a:sym typeface="DM Sans"/>
            </a:endParaRPr>
          </a:p>
          <a:p>
            <a:pPr indent="-311150" lvl="0" marL="457200" marR="0" rtl="0" algn="l">
              <a:lnSpc>
                <a:spcPct val="100000"/>
              </a:lnSpc>
              <a:spcBef>
                <a:spcPts val="800"/>
              </a:spcBef>
              <a:spcAft>
                <a:spcPts val="0"/>
              </a:spcAft>
              <a:buClr>
                <a:srgbClr val="000000"/>
              </a:buClr>
              <a:buSzPts val="1300"/>
              <a:buFont typeface="DM Sans"/>
              <a:buChar char="●"/>
            </a:pPr>
            <a:r>
              <a:rPr i="0" lang="pt-BR" sz="1300" u="none" cap="none" strike="noStrike">
                <a:solidFill>
                  <a:srgbClr val="000000"/>
                </a:solidFill>
                <a:latin typeface="DM Sans"/>
                <a:ea typeface="DM Sans"/>
                <a:cs typeface="DM Sans"/>
                <a:sym typeface="DM Sans"/>
              </a:rPr>
              <a:t>Início</a:t>
            </a:r>
            <a:endParaRPr i="0" sz="1300" u="none" cap="none" strike="noStrike">
              <a:solidFill>
                <a:srgbClr val="000000"/>
              </a:solidFill>
              <a:latin typeface="DM Sans"/>
              <a:ea typeface="DM Sans"/>
              <a:cs typeface="DM Sans"/>
              <a:sym typeface="DM Sans"/>
            </a:endParaRPr>
          </a:p>
          <a:p>
            <a:pPr indent="-311150" lvl="0" marL="457200" marR="0" rtl="0" algn="l">
              <a:lnSpc>
                <a:spcPct val="100000"/>
              </a:lnSpc>
              <a:spcBef>
                <a:spcPts val="0"/>
              </a:spcBef>
              <a:spcAft>
                <a:spcPts val="0"/>
              </a:spcAft>
              <a:buClr>
                <a:srgbClr val="000000"/>
              </a:buClr>
              <a:buSzPts val="1300"/>
              <a:buFont typeface="DM Sans"/>
              <a:buChar char="●"/>
            </a:pPr>
            <a:r>
              <a:rPr i="0" lang="pt-BR" sz="1300" u="none" cap="none" strike="noStrike">
                <a:solidFill>
                  <a:srgbClr val="000000"/>
                </a:solidFill>
                <a:latin typeface="DM Sans"/>
                <a:ea typeface="DM Sans"/>
                <a:cs typeface="DM Sans"/>
                <a:sym typeface="DM Sans"/>
              </a:rPr>
              <a:t>Blog</a:t>
            </a:r>
            <a:endParaRPr i="0" sz="1300" u="none" cap="none" strike="noStrike">
              <a:solidFill>
                <a:srgbClr val="000000"/>
              </a:solidFill>
              <a:latin typeface="DM Sans"/>
              <a:ea typeface="DM Sans"/>
              <a:cs typeface="DM Sans"/>
              <a:sym typeface="DM Sans"/>
            </a:endParaRPr>
          </a:p>
          <a:p>
            <a:pPr indent="-311150" lvl="0" marL="457200" marR="0" rtl="0" algn="l">
              <a:lnSpc>
                <a:spcPct val="100000"/>
              </a:lnSpc>
              <a:spcBef>
                <a:spcPts val="0"/>
              </a:spcBef>
              <a:spcAft>
                <a:spcPts val="0"/>
              </a:spcAft>
              <a:buClr>
                <a:srgbClr val="000000"/>
              </a:buClr>
              <a:buSzPts val="1300"/>
              <a:buFont typeface="DM Sans"/>
              <a:buChar char="●"/>
            </a:pPr>
            <a:r>
              <a:rPr i="0" lang="pt-BR" sz="1300" u="none" cap="none" strike="noStrike">
                <a:solidFill>
                  <a:srgbClr val="000000"/>
                </a:solidFill>
                <a:latin typeface="DM Sans"/>
                <a:ea typeface="DM Sans"/>
                <a:cs typeface="DM Sans"/>
                <a:sym typeface="DM Sans"/>
              </a:rPr>
              <a:t>Contatos</a:t>
            </a:r>
            <a:endParaRPr i="0" sz="130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500"/>
              <a:buFont typeface="Arial"/>
              <a:buNone/>
            </a:pPr>
            <a:br>
              <a:rPr b="1" i="0" lang="pt-BR" sz="1500" u="none" cap="none" strike="noStrike">
                <a:solidFill>
                  <a:srgbClr val="000000"/>
                </a:solidFill>
                <a:latin typeface="DM Sans"/>
                <a:ea typeface="DM Sans"/>
                <a:cs typeface="DM Sans"/>
                <a:sym typeface="DM Sans"/>
              </a:rPr>
            </a:br>
            <a:r>
              <a:rPr b="1" i="0" lang="pt-BR" sz="1500" u="none" cap="none" strike="noStrike">
                <a:solidFill>
                  <a:srgbClr val="000000"/>
                </a:solidFill>
                <a:latin typeface="DM Sans"/>
                <a:ea typeface="DM Sans"/>
                <a:cs typeface="DM Sans"/>
                <a:sym typeface="DM Sans"/>
              </a:rPr>
              <a:t>Sobre o(a) professor(a)</a:t>
            </a:r>
            <a:endParaRPr b="1" i="0" sz="150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100"/>
              <a:buFont typeface="Arial"/>
              <a:buNone/>
            </a:pPr>
            <a:r>
              <a:rPr i="0" lang="pt-BR" sz="1300" u="none" cap="none" strike="noStrike">
                <a:solidFill>
                  <a:srgbClr val="000000"/>
                </a:solidFill>
                <a:latin typeface="DM Sans"/>
                <a:ea typeface="DM Sans"/>
                <a:cs typeface="DM Sans"/>
                <a:sym typeface="DM Sans"/>
              </a:rPr>
              <a:t>O(A) professor(a) explica, faz e vocês praticam</a:t>
            </a:r>
            <a:endParaRPr i="0" sz="130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100"/>
              <a:buFont typeface="Arial"/>
              <a:buNone/>
            </a:pPr>
            <a:br>
              <a:rPr b="1" i="0" lang="pt-BR" sz="1500" u="none" cap="none" strike="noStrike">
                <a:solidFill>
                  <a:srgbClr val="000000"/>
                </a:solidFill>
                <a:latin typeface="DM Sans"/>
                <a:ea typeface="DM Sans"/>
                <a:cs typeface="DM Sans"/>
                <a:sym typeface="DM Sans"/>
              </a:rPr>
            </a:br>
            <a:r>
              <a:rPr b="1" i="0" lang="pt-BR" sz="1500" u="none" cap="none" strike="noStrike">
                <a:solidFill>
                  <a:srgbClr val="000000"/>
                </a:solidFill>
                <a:latin typeface="DM Sans"/>
                <a:ea typeface="DM Sans"/>
                <a:cs typeface="DM Sans"/>
                <a:sym typeface="DM Sans"/>
              </a:rPr>
              <a:t>Sobre vocês</a:t>
            </a:r>
            <a:endParaRPr b="1" i="0" sz="150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100"/>
              <a:buFont typeface="Arial"/>
              <a:buNone/>
            </a:pPr>
            <a:r>
              <a:rPr i="0" lang="pt-BR" sz="1300" u="none" cap="none" strike="noStrike">
                <a:solidFill>
                  <a:srgbClr val="000000"/>
                </a:solidFill>
                <a:latin typeface="DM Sans"/>
                <a:ea typeface="DM Sans"/>
                <a:cs typeface="DM Sans"/>
                <a:sym typeface="DM Sans"/>
              </a:rPr>
              <a:t>Aprenderam a elaborar uma página web</a:t>
            </a:r>
            <a:endParaRPr i="0" sz="130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600"/>
              <a:buFont typeface="Arial"/>
              <a:buNone/>
            </a:pPr>
            <a:r>
              <a:t/>
            </a:r>
            <a:endParaRPr i="0" sz="1600" u="none" cap="none" strike="noStrike">
              <a:solidFill>
                <a:srgbClr val="000000"/>
              </a:solidFill>
              <a:latin typeface="DM Sans"/>
              <a:ea typeface="DM Sans"/>
              <a:cs typeface="DM Sans"/>
              <a:sym typeface="DM Sans"/>
            </a:endParaRPr>
          </a:p>
        </p:txBody>
      </p:sp>
      <p:sp>
        <p:nvSpPr>
          <p:cNvPr id="1058" name="Google Shape;1058;p224"/>
          <p:cNvSpPr/>
          <p:nvPr/>
        </p:nvSpPr>
        <p:spPr>
          <a:xfrm>
            <a:off x="555200" y="1832950"/>
            <a:ext cx="3641400" cy="310200"/>
          </a:xfrm>
          <a:prstGeom prst="rect">
            <a:avLst/>
          </a:prstGeom>
          <a:solidFill>
            <a:srgbClr val="1A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4"/>
          <p:cNvSpPr txBox="1"/>
          <p:nvPr/>
        </p:nvSpPr>
        <p:spPr>
          <a:xfrm>
            <a:off x="555208" y="1566599"/>
            <a:ext cx="3822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7916"/>
              </a:lnSpc>
              <a:spcBef>
                <a:spcPts val="0"/>
              </a:spcBef>
              <a:spcAft>
                <a:spcPts val="800"/>
              </a:spcAft>
              <a:buClr>
                <a:srgbClr val="000000"/>
              </a:buClr>
              <a:buSzPts val="2000"/>
              <a:buFont typeface="Arial"/>
              <a:buNone/>
            </a:pPr>
            <a:r>
              <a:rPr b="1" i="0" lang="pt-BR" sz="2000" u="none" cap="none" strike="noStrike">
                <a:solidFill>
                  <a:srgbClr val="FFFFFF"/>
                </a:solidFill>
                <a:highlight>
                  <a:srgbClr val="1ABC9C"/>
                </a:highlight>
                <a:latin typeface="Calibri"/>
                <a:ea typeface="Calibri"/>
                <a:cs typeface="Calibri"/>
                <a:sym typeface="Calibri"/>
              </a:rPr>
              <a:t>BEM-VINDOS(A) AO WEB DESIGN</a:t>
            </a:r>
            <a:endParaRPr b="0" i="0" sz="2000" u="none" cap="none" strike="noStrike">
              <a:solidFill>
                <a:srgbClr val="FFFFFF"/>
              </a:solidFill>
              <a:highlight>
                <a:srgbClr val="1ABC9C"/>
              </a:highlight>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p225"/>
          <p:cNvPicPr preferRelativeResize="0"/>
          <p:nvPr/>
        </p:nvPicPr>
        <p:blipFill rotWithShape="1">
          <a:blip r:embed="rId3">
            <a:alphaModFix/>
          </a:blip>
          <a:srcRect b="0" l="9819" r="9819" t="0"/>
          <a:stretch/>
        </p:blipFill>
        <p:spPr>
          <a:xfrm>
            <a:off x="0" y="0"/>
            <a:ext cx="3305922" cy="5143501"/>
          </a:xfrm>
          <a:prstGeom prst="rect">
            <a:avLst/>
          </a:prstGeom>
          <a:noFill/>
          <a:ln>
            <a:noFill/>
          </a:ln>
        </p:spPr>
      </p:pic>
      <p:sp>
        <p:nvSpPr>
          <p:cNvPr id="1065" name="Google Shape;1065;p225"/>
          <p:cNvSpPr txBox="1"/>
          <p:nvPr/>
        </p:nvSpPr>
        <p:spPr>
          <a:xfrm>
            <a:off x="3744850" y="258788"/>
            <a:ext cx="49872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3500">
                <a:solidFill>
                  <a:schemeClr val="dk1"/>
                </a:solidFill>
                <a:latin typeface="DM Sans"/>
                <a:ea typeface="DM Sans"/>
                <a:cs typeface="DM Sans"/>
                <a:sym typeface="DM Sans"/>
              </a:rPr>
              <a:t>JavaScript</a:t>
            </a:r>
            <a:endParaRPr b="1" sz="4000">
              <a:solidFill>
                <a:schemeClr val="dk1"/>
              </a:solidFill>
              <a:latin typeface="DM Sans"/>
              <a:ea typeface="DM Sans"/>
              <a:cs typeface="DM Sans"/>
              <a:sym typeface="DM Sans"/>
            </a:endParaRPr>
          </a:p>
        </p:txBody>
      </p:sp>
      <p:sp>
        <p:nvSpPr>
          <p:cNvPr id="1066" name="Google Shape;1066;p225"/>
          <p:cNvSpPr txBox="1"/>
          <p:nvPr/>
        </p:nvSpPr>
        <p:spPr>
          <a:xfrm>
            <a:off x="3744850" y="1084050"/>
            <a:ext cx="4778400" cy="380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pt-BR" sz="1300">
                <a:solidFill>
                  <a:schemeClr val="dk1"/>
                </a:solidFill>
                <a:highlight>
                  <a:srgbClr val="EAFF6A"/>
                </a:highlight>
                <a:latin typeface="DM Sans"/>
                <a:ea typeface="DM Sans"/>
                <a:cs typeface="DM Sans"/>
                <a:sym typeface="DM Sans"/>
              </a:rPr>
              <a:t>O Java Script adiciona movimento às páginas web.</a:t>
            </a:r>
            <a:endParaRPr sz="1300">
              <a:solidFill>
                <a:schemeClr val="dk1"/>
              </a:solidFill>
              <a:highlight>
                <a:srgbClr val="EAFF6A"/>
              </a:highlight>
              <a:latin typeface="DM Sans"/>
              <a:ea typeface="DM Sans"/>
              <a:cs typeface="DM Sans"/>
              <a:sym typeface="DM Sans"/>
            </a:endParaRPr>
          </a:p>
          <a:p>
            <a:pPr indent="0" lvl="0" marL="0" rtl="0" algn="just">
              <a:lnSpc>
                <a:spcPct val="115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pt-BR" sz="1300">
                <a:solidFill>
                  <a:schemeClr val="dk1"/>
                </a:solidFill>
                <a:latin typeface="DM Sans"/>
                <a:ea typeface="DM Sans"/>
                <a:cs typeface="DM Sans"/>
                <a:sym typeface="DM Sans"/>
              </a:rPr>
              <a:t>Para completar a tríade do desenvolvimento web temos o JavaScript, a única linguagem de programação das 3 tecnologias citadas.</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pt-BR" sz="1300">
                <a:solidFill>
                  <a:schemeClr val="dk1"/>
                </a:solidFill>
                <a:latin typeface="DM Sans"/>
                <a:ea typeface="DM Sans"/>
                <a:cs typeface="DM Sans"/>
                <a:sym typeface="DM Sans"/>
              </a:rPr>
              <a:t>Ele permite criar conteúdos que se atualizam de forma dinâmica e animada, dando vida às aplicações que antes eram apenas estruturadas de forma estática com HTML e CSS.</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pt-BR" sz="1300">
                <a:solidFill>
                  <a:schemeClr val="dk1"/>
                </a:solidFill>
                <a:latin typeface="DM Sans"/>
                <a:ea typeface="DM Sans"/>
                <a:cs typeface="DM Sans"/>
                <a:sym typeface="DM Sans"/>
              </a:rPr>
              <a:t>Alguns termos que utilizaremos serão:</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Script</a:t>
            </a: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Variável</a:t>
            </a: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Método</a:t>
            </a:r>
            <a:endParaRPr sz="13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226"/>
          <p:cNvSpPr/>
          <p:nvPr/>
        </p:nvSpPr>
        <p:spPr>
          <a:xfrm>
            <a:off x="5983400" y="-12725"/>
            <a:ext cx="3312900" cy="5143500"/>
          </a:xfrm>
          <a:prstGeom prst="rect">
            <a:avLst/>
          </a:prstGeom>
          <a:solidFill>
            <a:srgbClr val="F9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6"/>
          <p:cNvSpPr txBox="1"/>
          <p:nvPr/>
        </p:nvSpPr>
        <p:spPr>
          <a:xfrm>
            <a:off x="501450" y="1081750"/>
            <a:ext cx="4987200" cy="9849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pt-BR" sz="2500">
                <a:solidFill>
                  <a:schemeClr val="dk1"/>
                </a:solidFill>
                <a:latin typeface="DM Sans"/>
                <a:ea typeface="DM Sans"/>
                <a:cs typeface="DM Sans"/>
                <a:sym typeface="DM Sans"/>
              </a:rPr>
              <a:t>Usando o corpo humano como exemplo para entender melhor</a:t>
            </a:r>
            <a:endParaRPr b="1" sz="4000">
              <a:solidFill>
                <a:schemeClr val="dk1"/>
              </a:solidFill>
              <a:latin typeface="DM Sans"/>
              <a:ea typeface="DM Sans"/>
              <a:cs typeface="DM Sans"/>
              <a:sym typeface="DM Sans"/>
            </a:endParaRPr>
          </a:p>
        </p:txBody>
      </p:sp>
      <p:pic>
        <p:nvPicPr>
          <p:cNvPr id="1073" name="Google Shape;1073;p2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74" name="Google Shape;1074;p226"/>
          <p:cNvSpPr txBox="1"/>
          <p:nvPr/>
        </p:nvSpPr>
        <p:spPr>
          <a:xfrm>
            <a:off x="549525" y="2396588"/>
            <a:ext cx="4987200" cy="162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pt-BR" sz="1300">
                <a:solidFill>
                  <a:schemeClr val="dk1"/>
                </a:solidFill>
                <a:highlight>
                  <a:srgbClr val="EAFF6A"/>
                </a:highlight>
                <a:latin typeface="DM Sans"/>
                <a:ea typeface="DM Sans"/>
                <a:cs typeface="DM Sans"/>
                <a:sym typeface="DM Sans"/>
              </a:rPr>
              <a:t>O HTML</a:t>
            </a:r>
            <a:r>
              <a:rPr b="1" lang="pt-BR" sz="1300">
                <a:solidFill>
                  <a:schemeClr val="dk1"/>
                </a:solidFill>
                <a:latin typeface="DM Sans"/>
                <a:ea typeface="DM Sans"/>
                <a:cs typeface="DM Sans"/>
                <a:sym typeface="DM Sans"/>
              </a:rPr>
              <a:t> é o esqueleto, composto dos ossos que o sustenta. </a:t>
            </a:r>
            <a:endParaRPr b="1" sz="13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t/>
            </a:r>
            <a:endParaRPr b="1" sz="13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b="1" lang="pt-BR" sz="1300">
                <a:solidFill>
                  <a:schemeClr val="dk1"/>
                </a:solidFill>
                <a:highlight>
                  <a:srgbClr val="EAFF6A"/>
                </a:highlight>
                <a:latin typeface="DM Sans"/>
                <a:ea typeface="DM Sans"/>
                <a:cs typeface="DM Sans"/>
                <a:sym typeface="DM Sans"/>
              </a:rPr>
              <a:t>O CSS</a:t>
            </a:r>
            <a:r>
              <a:rPr b="1" lang="pt-BR" sz="1300">
                <a:solidFill>
                  <a:schemeClr val="dk1"/>
                </a:solidFill>
                <a:latin typeface="DM Sans"/>
                <a:ea typeface="DM Sans"/>
                <a:cs typeface="DM Sans"/>
                <a:sym typeface="DM Sans"/>
              </a:rPr>
              <a:t> é a pele, cabelo e roupas, criando o visual da pessoa. </a:t>
            </a:r>
            <a:endParaRPr b="1" sz="13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t/>
            </a:r>
            <a:endParaRPr b="1" sz="13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b="1" lang="pt-BR" sz="1300">
                <a:solidFill>
                  <a:schemeClr val="dk1"/>
                </a:solidFill>
                <a:highlight>
                  <a:srgbClr val="EAFF6A"/>
                </a:highlight>
                <a:latin typeface="DM Sans"/>
                <a:ea typeface="DM Sans"/>
                <a:cs typeface="DM Sans"/>
                <a:sym typeface="DM Sans"/>
              </a:rPr>
              <a:t>O JavaScript</a:t>
            </a:r>
            <a:r>
              <a:rPr b="1" lang="pt-BR" sz="1300">
                <a:solidFill>
                  <a:schemeClr val="dk1"/>
                </a:solidFill>
                <a:latin typeface="DM Sans"/>
                <a:ea typeface="DM Sans"/>
                <a:cs typeface="DM Sans"/>
                <a:sym typeface="DM Sans"/>
              </a:rPr>
              <a:t> é o músculo, que dá movimento ao corpo.</a:t>
            </a:r>
            <a:endParaRPr sz="130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highlight>
                <a:schemeClr val="accent6"/>
              </a:highlight>
              <a:latin typeface="DM Sans"/>
              <a:ea typeface="DM Sans"/>
              <a:cs typeface="DM Sans"/>
              <a:sym typeface="DM Sans"/>
            </a:endParaRPr>
          </a:p>
        </p:txBody>
      </p:sp>
      <p:pic>
        <p:nvPicPr>
          <p:cNvPr descr="https://www.alura.com.br/artigos/assets/html-css-js/imagem-4.png" id="1075" name="Google Shape;1075;p226"/>
          <p:cNvPicPr preferRelativeResize="0"/>
          <p:nvPr/>
        </p:nvPicPr>
        <p:blipFill rotWithShape="1">
          <a:blip r:embed="rId4">
            <a:alphaModFix/>
          </a:blip>
          <a:srcRect b="0" l="0" r="0" t="0"/>
          <a:stretch/>
        </p:blipFill>
        <p:spPr>
          <a:xfrm>
            <a:off x="5991163" y="1241013"/>
            <a:ext cx="3297375" cy="26360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82"/>
          <p:cNvSpPr txBox="1"/>
          <p:nvPr/>
        </p:nvSpPr>
        <p:spPr>
          <a:xfrm>
            <a:off x="1510950" y="849100"/>
            <a:ext cx="6122100" cy="106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900"/>
              <a:buFont typeface="Arial"/>
              <a:buNone/>
            </a:pPr>
            <a:r>
              <a:rPr b="1" i="0" lang="pt-BR" sz="3900" u="none" cap="none" strike="noStrike">
                <a:solidFill>
                  <a:schemeClr val="lt1"/>
                </a:solidFill>
                <a:latin typeface="Helvetica Neue"/>
                <a:ea typeface="Helvetica Neue"/>
                <a:cs typeface="Helvetica Neue"/>
                <a:sym typeface="Helvetica Neue"/>
              </a:rPr>
              <a:t>Apresentação </a:t>
            </a:r>
            <a:r>
              <a:rPr b="1" i="0" lang="pt-BR" sz="3900" u="none" cap="none" strike="noStrike">
                <a:solidFill>
                  <a:schemeClr val="accent6"/>
                </a:solidFill>
                <a:latin typeface="Helvetica Neue"/>
                <a:ea typeface="Helvetica Neue"/>
                <a:cs typeface="Helvetica Neue"/>
                <a:sym typeface="Helvetica Neue"/>
              </a:rPr>
              <a:t>da equipe</a:t>
            </a:r>
            <a:endParaRPr b="1" i="0" sz="3900" u="none" cap="none" strike="noStrike">
              <a:solidFill>
                <a:schemeClr val="accent6"/>
              </a:solidFill>
              <a:latin typeface="Helvetica Neue"/>
              <a:ea typeface="Helvetica Neue"/>
              <a:cs typeface="Helvetica Neue"/>
              <a:sym typeface="Helvetica Neue"/>
            </a:endParaRPr>
          </a:p>
        </p:txBody>
      </p:sp>
      <p:sp>
        <p:nvSpPr>
          <p:cNvPr id="569" name="Google Shape;569;p182"/>
          <p:cNvSpPr txBox="1"/>
          <p:nvPr/>
        </p:nvSpPr>
        <p:spPr>
          <a:xfrm>
            <a:off x="4582525" y="3141425"/>
            <a:ext cx="1934700" cy="55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pt-BR" sz="1500">
                <a:solidFill>
                  <a:schemeClr val="lt1"/>
                </a:solidFill>
                <a:latin typeface="Helvetica Neue Light"/>
                <a:ea typeface="Helvetica Neue Light"/>
                <a:cs typeface="Helvetica Neue Light"/>
                <a:sym typeface="Helvetica Neue Light"/>
              </a:rPr>
              <a:t>Thales Avila</a:t>
            </a:r>
            <a:endParaRPr b="0" i="0" sz="1500" u="none" cap="none" strike="noStrike">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rPr b="1" i="0" lang="pt-BR" sz="1200" u="none" cap="none" strike="noStrike">
                <a:solidFill>
                  <a:schemeClr val="lt1"/>
                </a:solidFill>
                <a:latin typeface="Helvetica Neue"/>
                <a:ea typeface="Helvetica Neue"/>
                <a:cs typeface="Helvetica Neue"/>
                <a:sym typeface="Helvetica Neue"/>
              </a:rPr>
              <a:t>professor</a:t>
            </a:r>
            <a:r>
              <a:rPr b="1" lang="pt-BR" sz="1200">
                <a:solidFill>
                  <a:schemeClr val="lt1"/>
                </a:solidFill>
                <a:latin typeface="Helvetica Neue"/>
                <a:ea typeface="Helvetica Neue"/>
                <a:cs typeface="Helvetica Neue"/>
                <a:sym typeface="Helvetica Neue"/>
              </a:rPr>
              <a:t>(a)</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1" sz="1200">
              <a:solidFill>
                <a:schemeClr val="lt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lt1"/>
              </a:buClr>
              <a:buSzPts val="1200"/>
              <a:buFont typeface="Helvetica Neue"/>
              <a:buChar char="●"/>
            </a:pPr>
            <a:r>
              <a:rPr lang="pt-BR" sz="1200">
                <a:solidFill>
                  <a:schemeClr val="lt1"/>
                </a:solidFill>
                <a:latin typeface="Helvetica Neue"/>
                <a:ea typeface="Helvetica Neue"/>
                <a:cs typeface="Helvetica Neue"/>
                <a:sym typeface="Helvetica Neue"/>
              </a:rPr>
              <a:t>Qual sua área de atuação?</a:t>
            </a:r>
            <a:endParaRPr sz="1200">
              <a:solidFill>
                <a:schemeClr val="lt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lt1"/>
              </a:buClr>
              <a:buSzPts val="1200"/>
              <a:buFont typeface="Helvetica Neue"/>
              <a:buChar char="●"/>
            </a:pPr>
            <a:r>
              <a:rPr lang="pt-BR" sz="1200">
                <a:solidFill>
                  <a:schemeClr val="lt1"/>
                </a:solidFill>
                <a:latin typeface="Helvetica Neue"/>
                <a:ea typeface="Helvetica Neue"/>
                <a:cs typeface="Helvetica Neue"/>
                <a:sym typeface="Helvetica Neue"/>
              </a:rPr>
              <a:t>Hobbies e paixões</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pt-BR" sz="1200">
                <a:solidFill>
                  <a:schemeClr val="lt1"/>
                </a:solidFill>
                <a:latin typeface="Helvetica Neue"/>
                <a:ea typeface="Helvetica Neue"/>
                <a:cs typeface="Helvetica Neue"/>
                <a:sym typeface="Helvetica Neue"/>
              </a:rPr>
              <a:t>@redessociais (opcional)</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1" sz="1200">
              <a:solidFill>
                <a:schemeClr val="lt1"/>
              </a:solidFill>
              <a:latin typeface="Helvetica Neue"/>
              <a:ea typeface="Helvetica Neue"/>
              <a:cs typeface="Helvetica Neue"/>
              <a:sym typeface="Helvetica Neue"/>
            </a:endParaRPr>
          </a:p>
        </p:txBody>
      </p:sp>
      <p:cxnSp>
        <p:nvCxnSpPr>
          <p:cNvPr id="570" name="Google Shape;570;p182"/>
          <p:cNvCxnSpPr/>
          <p:nvPr/>
        </p:nvCxnSpPr>
        <p:spPr>
          <a:xfrm>
            <a:off x="4434375" y="2307350"/>
            <a:ext cx="11700" cy="1722300"/>
          </a:xfrm>
          <a:prstGeom prst="straightConnector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227"/>
          <p:cNvSpPr txBox="1"/>
          <p:nvPr/>
        </p:nvSpPr>
        <p:spPr>
          <a:xfrm>
            <a:off x="1461300" y="1863750"/>
            <a:ext cx="6221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EAFF6A"/>
                </a:solidFill>
                <a:latin typeface="DM Sans"/>
                <a:ea typeface="DM Sans"/>
                <a:cs typeface="DM Sans"/>
                <a:sym typeface="DM Sans"/>
              </a:rPr>
              <a:t>F</a:t>
            </a:r>
            <a:r>
              <a:rPr b="1" lang="pt-BR" sz="4000">
                <a:solidFill>
                  <a:srgbClr val="EAFF6A"/>
                </a:solidFill>
                <a:latin typeface="DM Sans"/>
                <a:ea typeface="DM Sans"/>
                <a:cs typeface="DM Sans"/>
                <a:sym typeface="DM Sans"/>
              </a:rPr>
              <a:t>erramentas a serem </a:t>
            </a:r>
            <a:br>
              <a:rPr b="1" lang="pt-BR" sz="4000">
                <a:solidFill>
                  <a:srgbClr val="EAFF6A"/>
                </a:solidFill>
                <a:latin typeface="DM Sans"/>
                <a:ea typeface="DM Sans"/>
                <a:cs typeface="DM Sans"/>
                <a:sym typeface="DM Sans"/>
              </a:rPr>
            </a:br>
            <a:r>
              <a:rPr b="1" lang="pt-BR" sz="4000">
                <a:solidFill>
                  <a:srgbClr val="EAFF6A"/>
                </a:solidFill>
                <a:latin typeface="DM Sans"/>
                <a:ea typeface="DM Sans"/>
                <a:cs typeface="DM Sans"/>
                <a:sym typeface="DM Sans"/>
              </a:rPr>
              <a:t>utilizadas no curso</a:t>
            </a:r>
            <a:endParaRPr b="1" sz="3300">
              <a:solidFill>
                <a:srgbClr val="EAFF6A"/>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228"/>
          <p:cNvSpPr txBox="1"/>
          <p:nvPr/>
        </p:nvSpPr>
        <p:spPr>
          <a:xfrm>
            <a:off x="457725" y="842450"/>
            <a:ext cx="4927800" cy="1200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pt-BR" sz="3300">
                <a:solidFill>
                  <a:schemeClr val="dk1"/>
                </a:solidFill>
                <a:highlight>
                  <a:srgbClr val="EAFF6A"/>
                </a:highlight>
                <a:latin typeface="DM Sans"/>
                <a:ea typeface="DM Sans"/>
                <a:cs typeface="DM Sans"/>
                <a:sym typeface="DM Sans"/>
              </a:rPr>
              <a:t>Design de experiência do usuário</a:t>
            </a:r>
            <a:endParaRPr b="1" sz="4000">
              <a:solidFill>
                <a:schemeClr val="dk1"/>
              </a:solidFill>
              <a:latin typeface="DM Sans"/>
              <a:ea typeface="DM Sans"/>
              <a:cs typeface="DM Sans"/>
              <a:sym typeface="DM Sans"/>
            </a:endParaRPr>
          </a:p>
        </p:txBody>
      </p:sp>
      <p:sp>
        <p:nvSpPr>
          <p:cNvPr id="1086" name="Google Shape;1086;p228"/>
          <p:cNvSpPr txBox="1"/>
          <p:nvPr/>
        </p:nvSpPr>
        <p:spPr>
          <a:xfrm>
            <a:off x="457725" y="2211625"/>
            <a:ext cx="47301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Há algumas ferramentas que tem como finalidade </a:t>
            </a:r>
            <a:r>
              <a:rPr b="1" lang="pt-BR" sz="1350">
                <a:solidFill>
                  <a:schemeClr val="dk1"/>
                </a:solidFill>
                <a:highlight>
                  <a:schemeClr val="accent6"/>
                </a:highlight>
                <a:latin typeface="DM Sans"/>
                <a:ea typeface="DM Sans"/>
                <a:cs typeface="DM Sans"/>
                <a:sym typeface="DM Sans"/>
              </a:rPr>
              <a:t>auxiliar na prototipação de aplicações.</a:t>
            </a:r>
            <a:endParaRPr b="1" sz="1350">
              <a:solidFill>
                <a:schemeClr val="dk1"/>
              </a:solidFill>
              <a:highlight>
                <a:schemeClr val="accent6"/>
              </a:highlight>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t/>
            </a:r>
            <a:endParaRPr b="1" sz="1350">
              <a:solidFill>
                <a:schemeClr val="dk1"/>
              </a:solidFill>
              <a:highlight>
                <a:schemeClr val="accent6"/>
              </a:highlight>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rPr lang="pt-BR" sz="1350">
                <a:solidFill>
                  <a:schemeClr val="dk1"/>
                </a:solidFill>
                <a:latin typeface="DM Sans"/>
                <a:ea typeface="DM Sans"/>
                <a:cs typeface="DM Sans"/>
                <a:sym typeface="DM Sans"/>
              </a:rPr>
              <a:t>Alguns deles são: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Helvetica Neue Light"/>
              <a:ea typeface="Helvetica Neue Light"/>
              <a:cs typeface="Helvetica Neue Light"/>
              <a:sym typeface="Helvetica Neue Light"/>
            </a:endParaRPr>
          </a:p>
          <a:p>
            <a:pPr indent="-314325" lvl="0" marL="457200" rtl="0" algn="just">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Figma.</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Sketch.</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InVision.</a:t>
            </a:r>
            <a:endParaRPr sz="1350">
              <a:solidFill>
                <a:schemeClr val="dk1"/>
              </a:solidFill>
              <a:latin typeface="DM Sans"/>
              <a:ea typeface="DM Sans"/>
              <a:cs typeface="DM Sans"/>
              <a:sym typeface="DM Sans"/>
            </a:endParaRPr>
          </a:p>
          <a:p>
            <a:pPr indent="-314325" lvl="0" marL="457200" rtl="0" algn="just">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Adobe XD.</a:t>
            </a:r>
            <a:endParaRPr sz="1300">
              <a:solidFill>
                <a:schemeClr val="dk1"/>
              </a:solidFill>
              <a:latin typeface="DM Sans"/>
              <a:ea typeface="DM Sans"/>
              <a:cs typeface="DM Sans"/>
              <a:sym typeface="DM Sans"/>
            </a:endParaRPr>
          </a:p>
        </p:txBody>
      </p:sp>
      <p:pic>
        <p:nvPicPr>
          <p:cNvPr id="1087" name="Google Shape;1087;p228"/>
          <p:cNvPicPr preferRelativeResize="0"/>
          <p:nvPr/>
        </p:nvPicPr>
        <p:blipFill>
          <a:blip r:embed="rId3">
            <a:alphaModFix/>
          </a:blip>
          <a:stretch>
            <a:fillRect/>
          </a:stretch>
        </p:blipFill>
        <p:spPr>
          <a:xfrm>
            <a:off x="4572000" y="3283100"/>
            <a:ext cx="654499" cy="490874"/>
          </a:xfrm>
          <a:prstGeom prst="rect">
            <a:avLst/>
          </a:prstGeom>
          <a:noFill/>
          <a:ln>
            <a:noFill/>
          </a:ln>
        </p:spPr>
      </p:pic>
      <p:pic>
        <p:nvPicPr>
          <p:cNvPr id="1088" name="Google Shape;1088;p228"/>
          <p:cNvPicPr preferRelativeResize="0"/>
          <p:nvPr/>
        </p:nvPicPr>
        <p:blipFill>
          <a:blip r:embed="rId4">
            <a:alphaModFix/>
          </a:blip>
          <a:stretch>
            <a:fillRect/>
          </a:stretch>
        </p:blipFill>
        <p:spPr>
          <a:xfrm>
            <a:off x="5302900" y="3232450"/>
            <a:ext cx="654500" cy="592182"/>
          </a:xfrm>
          <a:prstGeom prst="rect">
            <a:avLst/>
          </a:prstGeom>
          <a:noFill/>
          <a:ln>
            <a:noFill/>
          </a:ln>
        </p:spPr>
      </p:pic>
      <p:pic>
        <p:nvPicPr>
          <p:cNvPr id="1089" name="Google Shape;1089;p228"/>
          <p:cNvPicPr preferRelativeResize="0"/>
          <p:nvPr/>
        </p:nvPicPr>
        <p:blipFill>
          <a:blip r:embed="rId5">
            <a:alphaModFix/>
          </a:blip>
          <a:stretch>
            <a:fillRect/>
          </a:stretch>
        </p:blipFill>
        <p:spPr>
          <a:xfrm>
            <a:off x="4603163" y="3900900"/>
            <a:ext cx="592174" cy="592174"/>
          </a:xfrm>
          <a:prstGeom prst="rect">
            <a:avLst/>
          </a:prstGeom>
          <a:noFill/>
          <a:ln>
            <a:noFill/>
          </a:ln>
        </p:spPr>
      </p:pic>
      <p:pic>
        <p:nvPicPr>
          <p:cNvPr id="1090" name="Google Shape;1090;p228"/>
          <p:cNvPicPr preferRelativeResize="0"/>
          <p:nvPr/>
        </p:nvPicPr>
        <p:blipFill>
          <a:blip r:embed="rId6">
            <a:alphaModFix/>
          </a:blip>
          <a:stretch>
            <a:fillRect/>
          </a:stretch>
        </p:blipFill>
        <p:spPr>
          <a:xfrm>
            <a:off x="5302900" y="3878050"/>
            <a:ext cx="654500" cy="63788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229"/>
          <p:cNvSpPr txBox="1"/>
          <p:nvPr/>
        </p:nvSpPr>
        <p:spPr>
          <a:xfrm>
            <a:off x="457725" y="842450"/>
            <a:ext cx="49278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pt-BR" sz="4000">
                <a:solidFill>
                  <a:schemeClr val="dk1"/>
                </a:solidFill>
                <a:highlight>
                  <a:srgbClr val="EAFF6A"/>
                </a:highlight>
                <a:latin typeface="DM Sans"/>
                <a:ea typeface="DM Sans"/>
                <a:cs typeface="DM Sans"/>
                <a:sym typeface="DM Sans"/>
              </a:rPr>
              <a:t>Navegadores</a:t>
            </a:r>
            <a:endParaRPr b="1" sz="4000">
              <a:solidFill>
                <a:schemeClr val="dk1"/>
              </a:solidFill>
              <a:latin typeface="DM Sans"/>
              <a:ea typeface="DM Sans"/>
              <a:cs typeface="DM Sans"/>
              <a:sym typeface="DM Sans"/>
            </a:endParaRPr>
          </a:p>
        </p:txBody>
      </p:sp>
      <p:sp>
        <p:nvSpPr>
          <p:cNvPr id="1096" name="Google Shape;1096;p229"/>
          <p:cNvSpPr txBox="1"/>
          <p:nvPr/>
        </p:nvSpPr>
        <p:spPr>
          <a:xfrm>
            <a:off x="457725" y="2211625"/>
            <a:ext cx="47301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Para testar o seu site, você precisará de vários navegadores, a fim de verificar se eles suportam as tags aplicadas ao design. Os mais comuns são:</a:t>
            </a:r>
            <a:endParaRPr sz="1350">
              <a:solidFill>
                <a:schemeClr val="dk1"/>
              </a:solidFill>
              <a:latin typeface="DM Sans"/>
              <a:ea typeface="DM Sans"/>
              <a:cs typeface="DM Sans"/>
              <a:sym typeface="DM Sans"/>
            </a:endParaRPr>
          </a:p>
        </p:txBody>
      </p:sp>
      <p:pic>
        <p:nvPicPr>
          <p:cNvPr id="1097" name="Google Shape;1097;p229"/>
          <p:cNvPicPr preferRelativeResize="0"/>
          <p:nvPr/>
        </p:nvPicPr>
        <p:blipFill rotWithShape="1">
          <a:blip r:embed="rId3">
            <a:alphaModFix/>
          </a:blip>
          <a:srcRect b="0" l="0" r="0" t="0"/>
          <a:stretch/>
        </p:blipFill>
        <p:spPr>
          <a:xfrm>
            <a:off x="457735" y="3243350"/>
            <a:ext cx="1453760" cy="309307"/>
          </a:xfrm>
          <a:prstGeom prst="rect">
            <a:avLst/>
          </a:prstGeom>
          <a:noFill/>
          <a:ln>
            <a:noFill/>
          </a:ln>
        </p:spPr>
      </p:pic>
      <p:pic>
        <p:nvPicPr>
          <p:cNvPr id="1098" name="Google Shape;1098;p229"/>
          <p:cNvPicPr preferRelativeResize="0"/>
          <p:nvPr/>
        </p:nvPicPr>
        <p:blipFill rotWithShape="1">
          <a:blip r:embed="rId4">
            <a:alphaModFix/>
          </a:blip>
          <a:srcRect b="0" l="0" r="0" t="0"/>
          <a:stretch/>
        </p:blipFill>
        <p:spPr>
          <a:xfrm>
            <a:off x="490669" y="3638799"/>
            <a:ext cx="1453781" cy="347817"/>
          </a:xfrm>
          <a:prstGeom prst="rect">
            <a:avLst/>
          </a:prstGeom>
          <a:noFill/>
          <a:ln>
            <a:noFill/>
          </a:ln>
        </p:spPr>
      </p:pic>
      <p:pic>
        <p:nvPicPr>
          <p:cNvPr id="1099" name="Google Shape;1099;p229"/>
          <p:cNvPicPr preferRelativeResize="0"/>
          <p:nvPr/>
        </p:nvPicPr>
        <p:blipFill rotWithShape="1">
          <a:blip r:embed="rId5">
            <a:alphaModFix/>
          </a:blip>
          <a:srcRect b="0" l="0" r="0" t="0"/>
          <a:stretch/>
        </p:blipFill>
        <p:spPr>
          <a:xfrm>
            <a:off x="457725" y="4017934"/>
            <a:ext cx="1453781" cy="357094"/>
          </a:xfrm>
          <a:prstGeom prst="rect">
            <a:avLst/>
          </a:prstGeom>
          <a:noFill/>
          <a:ln>
            <a:noFill/>
          </a:ln>
        </p:spPr>
      </p:pic>
      <p:pic>
        <p:nvPicPr>
          <p:cNvPr descr="Safari web browser advantages, disadvantages, review &amp; features | Science  online" id="1100" name="Google Shape;1100;p229"/>
          <p:cNvPicPr preferRelativeResize="0"/>
          <p:nvPr/>
        </p:nvPicPr>
        <p:blipFill rotWithShape="1">
          <a:blip r:embed="rId6">
            <a:alphaModFix/>
          </a:blip>
          <a:srcRect b="0" l="0" r="0" t="0"/>
          <a:stretch/>
        </p:blipFill>
        <p:spPr>
          <a:xfrm>
            <a:off x="507152" y="4403447"/>
            <a:ext cx="745223" cy="53637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230"/>
          <p:cNvSpPr txBox="1"/>
          <p:nvPr/>
        </p:nvSpPr>
        <p:spPr>
          <a:xfrm>
            <a:off x="457725" y="842450"/>
            <a:ext cx="49278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4000">
                <a:solidFill>
                  <a:schemeClr val="dk1"/>
                </a:solidFill>
                <a:highlight>
                  <a:srgbClr val="EAFF6A"/>
                </a:highlight>
                <a:latin typeface="DM Sans"/>
                <a:ea typeface="DM Sans"/>
                <a:cs typeface="DM Sans"/>
                <a:sym typeface="DM Sans"/>
              </a:rPr>
              <a:t>Editores de Texto</a:t>
            </a:r>
            <a:endParaRPr b="1" sz="4000">
              <a:solidFill>
                <a:schemeClr val="dk1"/>
              </a:solidFill>
              <a:highlight>
                <a:srgbClr val="EAFF6A"/>
              </a:highlight>
              <a:latin typeface="DM Sans"/>
              <a:ea typeface="DM Sans"/>
              <a:cs typeface="DM Sans"/>
              <a:sym typeface="DM Sans"/>
            </a:endParaRPr>
          </a:p>
        </p:txBody>
      </p:sp>
      <p:sp>
        <p:nvSpPr>
          <p:cNvPr id="1106" name="Google Shape;1106;p230"/>
          <p:cNvSpPr txBox="1"/>
          <p:nvPr/>
        </p:nvSpPr>
        <p:spPr>
          <a:xfrm>
            <a:off x="457725" y="1906825"/>
            <a:ext cx="4730100" cy="222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pt-BR" sz="1300">
                <a:solidFill>
                  <a:schemeClr val="dk1"/>
                </a:solidFill>
                <a:latin typeface="DM Sans"/>
                <a:ea typeface="DM Sans"/>
                <a:cs typeface="DM Sans"/>
                <a:sym typeface="DM Sans"/>
              </a:rPr>
              <a:t>São programas que permitem </a:t>
            </a:r>
            <a:r>
              <a:rPr lang="pt-BR" sz="1300">
                <a:solidFill>
                  <a:schemeClr val="dk1"/>
                </a:solidFill>
                <a:highlight>
                  <a:schemeClr val="accent6"/>
                </a:highlight>
                <a:latin typeface="DM Sans"/>
                <a:ea typeface="DM Sans"/>
                <a:cs typeface="DM Sans"/>
                <a:sym typeface="DM Sans"/>
              </a:rPr>
              <a:t>criar ou escrever código-fonte (HTML, CSS, PHP, JavaScript)</a:t>
            </a:r>
            <a:r>
              <a:rPr lang="pt-BR" sz="1300">
                <a:solidFill>
                  <a:schemeClr val="dk1"/>
                </a:solidFill>
                <a:latin typeface="DM Sans"/>
                <a:ea typeface="DM Sans"/>
                <a:cs typeface="DM Sans"/>
                <a:sym typeface="DM Sans"/>
              </a:rPr>
              <a:t> para seus projetos. Por serem dinâmicos, são ideais para quando você desenvolve um com várias linguagens de programação. Alguns deles são:</a:t>
            </a:r>
            <a:endParaRPr sz="1300">
              <a:solidFill>
                <a:schemeClr val="dk1"/>
              </a:solidFill>
              <a:latin typeface="DM Sans"/>
              <a:ea typeface="DM Sans"/>
              <a:cs typeface="DM Sans"/>
              <a:sym typeface="DM Sans"/>
            </a:endParaRPr>
          </a:p>
          <a:p>
            <a:pPr indent="-228600" lvl="0" marL="457200" rtl="0" algn="just">
              <a:lnSpc>
                <a:spcPct val="115000"/>
              </a:lnSpc>
              <a:spcBef>
                <a:spcPts val="0"/>
              </a:spcBef>
              <a:spcAft>
                <a:spcPts val="0"/>
              </a:spcAft>
              <a:buClr>
                <a:schemeClr val="dk1"/>
              </a:buClr>
              <a:buSzPts val="1100"/>
              <a:buFont typeface="Arial"/>
              <a:buNone/>
            </a:pPr>
            <a:r>
              <a:t/>
            </a:r>
            <a:endParaRPr sz="1300">
              <a:solidFill>
                <a:schemeClr val="dk1"/>
              </a:solidFill>
              <a:latin typeface="DM Sans"/>
              <a:ea typeface="DM Sans"/>
              <a:cs typeface="DM Sans"/>
              <a:sym typeface="DM Sans"/>
            </a:endParaRPr>
          </a:p>
          <a:p>
            <a:pPr indent="-311150" lvl="0" marL="457200" rtl="0" algn="just">
              <a:lnSpc>
                <a:spcPct val="115000"/>
              </a:lnSpc>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Visual Studio Code.</a:t>
            </a:r>
            <a:endParaRPr sz="1300">
              <a:solidFill>
                <a:schemeClr val="dk1"/>
              </a:solidFill>
              <a:latin typeface="DM Sans"/>
              <a:ea typeface="DM Sans"/>
              <a:cs typeface="DM Sans"/>
              <a:sym typeface="DM Sans"/>
            </a:endParaRPr>
          </a:p>
          <a:p>
            <a:pPr indent="-311150" lvl="0" marL="457200" rtl="0" algn="just">
              <a:lnSpc>
                <a:spcPct val="115000"/>
              </a:lnSpc>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Sublime Text.</a:t>
            </a:r>
            <a:endParaRPr sz="1300">
              <a:solidFill>
                <a:schemeClr val="dk1"/>
              </a:solidFill>
              <a:latin typeface="DM Sans"/>
              <a:ea typeface="DM Sans"/>
              <a:cs typeface="DM Sans"/>
              <a:sym typeface="DM Sans"/>
            </a:endParaRPr>
          </a:p>
          <a:p>
            <a:pPr indent="-311150" lvl="0" marL="457200" rtl="0" algn="just">
              <a:lnSpc>
                <a:spcPct val="115000"/>
              </a:lnSpc>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Atom.</a:t>
            </a:r>
            <a:endParaRPr sz="1350">
              <a:solidFill>
                <a:schemeClr val="dk1"/>
              </a:solidFill>
              <a:latin typeface="DM Sans"/>
              <a:ea typeface="DM Sans"/>
              <a:cs typeface="DM Sans"/>
              <a:sym typeface="DM Sans"/>
            </a:endParaRPr>
          </a:p>
        </p:txBody>
      </p:sp>
      <p:pic>
        <p:nvPicPr>
          <p:cNvPr descr="6 Visual code extensions to improve your python code" id="1107" name="Google Shape;1107;p230"/>
          <p:cNvPicPr preferRelativeResize="0"/>
          <p:nvPr/>
        </p:nvPicPr>
        <p:blipFill rotWithShape="1">
          <a:blip r:embed="rId3">
            <a:alphaModFix/>
          </a:blip>
          <a:srcRect b="0" l="8197" r="11273" t="0"/>
          <a:stretch/>
        </p:blipFill>
        <p:spPr>
          <a:xfrm>
            <a:off x="3104276" y="3733800"/>
            <a:ext cx="967250" cy="900825"/>
          </a:xfrm>
          <a:prstGeom prst="rect">
            <a:avLst/>
          </a:prstGeom>
          <a:noFill/>
          <a:ln>
            <a:noFill/>
          </a:ln>
        </p:spPr>
      </p:pic>
      <p:pic>
        <p:nvPicPr>
          <p:cNvPr id="1108" name="Google Shape;1108;p230"/>
          <p:cNvPicPr preferRelativeResize="0"/>
          <p:nvPr/>
        </p:nvPicPr>
        <p:blipFill>
          <a:blip r:embed="rId4">
            <a:alphaModFix/>
          </a:blip>
          <a:stretch>
            <a:fillRect/>
          </a:stretch>
        </p:blipFill>
        <p:spPr>
          <a:xfrm>
            <a:off x="4337848" y="3733800"/>
            <a:ext cx="800401" cy="800401"/>
          </a:xfrm>
          <a:prstGeom prst="rect">
            <a:avLst/>
          </a:prstGeom>
          <a:noFill/>
          <a:ln>
            <a:noFill/>
          </a:ln>
        </p:spPr>
      </p:pic>
      <p:pic>
        <p:nvPicPr>
          <p:cNvPr id="1109" name="Google Shape;1109;p230"/>
          <p:cNvPicPr preferRelativeResize="0"/>
          <p:nvPr/>
        </p:nvPicPr>
        <p:blipFill>
          <a:blip r:embed="rId5">
            <a:alphaModFix/>
          </a:blip>
          <a:stretch>
            <a:fillRect/>
          </a:stretch>
        </p:blipFill>
        <p:spPr>
          <a:xfrm>
            <a:off x="5404575" y="3683588"/>
            <a:ext cx="900826" cy="9008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231"/>
          <p:cNvSpPr txBox="1"/>
          <p:nvPr/>
        </p:nvSpPr>
        <p:spPr>
          <a:xfrm>
            <a:off x="457725" y="557275"/>
            <a:ext cx="4927800" cy="150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4000">
                <a:solidFill>
                  <a:schemeClr val="dk1"/>
                </a:solidFill>
                <a:highlight>
                  <a:srgbClr val="EAFF6A"/>
                </a:highlight>
                <a:latin typeface="DM Sans"/>
                <a:ea typeface="DM Sans"/>
                <a:cs typeface="DM Sans"/>
                <a:sym typeface="DM Sans"/>
              </a:rPr>
              <a:t>Controle de Versão</a:t>
            </a:r>
            <a:endParaRPr b="1" sz="4000">
              <a:solidFill>
                <a:schemeClr val="dk1"/>
              </a:solidFill>
              <a:highlight>
                <a:srgbClr val="EAFF6A"/>
              </a:highlight>
              <a:latin typeface="DM Sans"/>
              <a:ea typeface="DM Sans"/>
              <a:cs typeface="DM Sans"/>
              <a:sym typeface="DM Sans"/>
            </a:endParaRPr>
          </a:p>
        </p:txBody>
      </p:sp>
      <p:sp>
        <p:nvSpPr>
          <p:cNvPr id="1115" name="Google Shape;1115;p231"/>
          <p:cNvSpPr txBox="1"/>
          <p:nvPr/>
        </p:nvSpPr>
        <p:spPr>
          <a:xfrm>
            <a:off x="457725" y="1906825"/>
            <a:ext cx="4730100" cy="1305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t-BR" sz="1300">
                <a:solidFill>
                  <a:schemeClr val="dk1"/>
                </a:solidFill>
                <a:latin typeface="DM Sans"/>
                <a:ea typeface="DM Sans"/>
                <a:cs typeface="DM Sans"/>
                <a:sym typeface="DM Sans"/>
              </a:rPr>
              <a:t>É a prática de rastrear e gerenciar as alterações em um código de software.</a:t>
            </a:r>
            <a:endParaRPr sz="1300">
              <a:solidFill>
                <a:schemeClr val="dk1"/>
              </a:solidFill>
              <a:latin typeface="DM Sans"/>
              <a:ea typeface="DM Sans"/>
              <a:cs typeface="DM Sans"/>
              <a:sym typeface="DM Sans"/>
            </a:endParaRPr>
          </a:p>
          <a:p>
            <a:pPr indent="-228600" lvl="0" marL="457200" rtl="0" algn="just">
              <a:lnSpc>
                <a:spcPct val="115000"/>
              </a:lnSpc>
              <a:spcBef>
                <a:spcPts val="0"/>
              </a:spcBef>
              <a:spcAft>
                <a:spcPts val="0"/>
              </a:spcAft>
              <a:buNone/>
            </a:pPr>
            <a:r>
              <a:t/>
            </a:r>
            <a:endParaRPr sz="1300">
              <a:solidFill>
                <a:schemeClr val="dk1"/>
              </a:solidFill>
              <a:latin typeface="DM Sans"/>
              <a:ea typeface="DM Sans"/>
              <a:cs typeface="DM Sans"/>
              <a:sym typeface="DM Sans"/>
            </a:endParaRPr>
          </a:p>
          <a:p>
            <a:pPr indent="-311150" lvl="0" marL="457200" rtl="0" algn="just">
              <a:lnSpc>
                <a:spcPct val="115000"/>
              </a:lnSpc>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Git.</a:t>
            </a:r>
            <a:endParaRPr sz="1300">
              <a:solidFill>
                <a:schemeClr val="dk1"/>
              </a:solidFill>
              <a:latin typeface="DM Sans"/>
              <a:ea typeface="DM Sans"/>
              <a:cs typeface="DM Sans"/>
              <a:sym typeface="DM Sans"/>
            </a:endParaRPr>
          </a:p>
          <a:p>
            <a:pPr indent="-311150" lvl="0" marL="457200" rtl="0" algn="just">
              <a:lnSpc>
                <a:spcPct val="115000"/>
              </a:lnSpc>
              <a:spcBef>
                <a:spcPts val="0"/>
              </a:spcBef>
              <a:spcAft>
                <a:spcPts val="0"/>
              </a:spcAft>
              <a:buClr>
                <a:schemeClr val="dk1"/>
              </a:buClr>
              <a:buSzPts val="1300"/>
              <a:buFont typeface="DM Sans"/>
              <a:buChar char="●"/>
            </a:pPr>
            <a:r>
              <a:rPr lang="pt-BR" sz="1300">
                <a:solidFill>
                  <a:schemeClr val="dk1"/>
                </a:solidFill>
                <a:latin typeface="DM Sans"/>
                <a:ea typeface="DM Sans"/>
                <a:cs typeface="DM Sans"/>
                <a:sym typeface="DM Sans"/>
              </a:rPr>
              <a:t>GitHub.</a:t>
            </a:r>
            <a:endParaRPr sz="1350">
              <a:solidFill>
                <a:schemeClr val="dk1"/>
              </a:solidFill>
              <a:latin typeface="DM Sans"/>
              <a:ea typeface="DM Sans"/>
              <a:cs typeface="DM Sans"/>
              <a:sym typeface="DM Sans"/>
            </a:endParaRPr>
          </a:p>
        </p:txBody>
      </p:sp>
      <p:pic>
        <p:nvPicPr>
          <p:cNvPr id="1116" name="Google Shape;1116;p231"/>
          <p:cNvPicPr preferRelativeResize="0"/>
          <p:nvPr/>
        </p:nvPicPr>
        <p:blipFill rotWithShape="1">
          <a:blip r:embed="rId3">
            <a:alphaModFix/>
          </a:blip>
          <a:srcRect b="21565" l="3253" r="4325" t="15872"/>
          <a:stretch/>
        </p:blipFill>
        <p:spPr>
          <a:xfrm>
            <a:off x="580775" y="3714025"/>
            <a:ext cx="2957525" cy="653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232"/>
          <p:cNvSpPr/>
          <p:nvPr/>
        </p:nvSpPr>
        <p:spPr>
          <a:xfrm>
            <a:off x="-305550" y="-38200"/>
            <a:ext cx="2444400" cy="518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32"/>
          <p:cNvSpPr txBox="1"/>
          <p:nvPr/>
        </p:nvSpPr>
        <p:spPr>
          <a:xfrm>
            <a:off x="3744850" y="411200"/>
            <a:ext cx="56580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4000">
                <a:solidFill>
                  <a:schemeClr val="dk1"/>
                </a:solidFill>
                <a:latin typeface="DM Sans"/>
                <a:ea typeface="DM Sans"/>
                <a:cs typeface="DM Sans"/>
                <a:sym typeface="DM Sans"/>
              </a:rPr>
              <a:t>Terminal ou console</a:t>
            </a:r>
            <a:endParaRPr b="1" sz="4000">
              <a:solidFill>
                <a:schemeClr val="dk1"/>
              </a:solidFill>
              <a:latin typeface="DM Sans"/>
              <a:ea typeface="DM Sans"/>
              <a:cs typeface="DM Sans"/>
              <a:sym typeface="DM Sans"/>
            </a:endParaRPr>
          </a:p>
        </p:txBody>
      </p:sp>
      <p:sp>
        <p:nvSpPr>
          <p:cNvPr id="1123" name="Google Shape;1123;p232"/>
          <p:cNvSpPr txBox="1"/>
          <p:nvPr/>
        </p:nvSpPr>
        <p:spPr>
          <a:xfrm>
            <a:off x="3744850" y="2050975"/>
            <a:ext cx="4778400" cy="107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t-BR" sz="1300">
                <a:solidFill>
                  <a:srgbClr val="252525"/>
                </a:solidFill>
                <a:latin typeface="DM Sans"/>
                <a:ea typeface="DM Sans"/>
                <a:cs typeface="DM Sans"/>
                <a:sym typeface="DM Sans"/>
              </a:rPr>
              <a:t>Em informática, um terminal ou console é a </a:t>
            </a:r>
            <a:r>
              <a:rPr lang="pt-BR" sz="1300">
                <a:solidFill>
                  <a:srgbClr val="252525"/>
                </a:solidFill>
                <a:highlight>
                  <a:srgbClr val="EAFF6A"/>
                </a:highlight>
                <a:latin typeface="DM Sans"/>
                <a:ea typeface="DM Sans"/>
                <a:cs typeface="DM Sans"/>
                <a:sym typeface="DM Sans"/>
              </a:rPr>
              <a:t>aplicação utilizada para interagir com o computador por meio de comandos.</a:t>
            </a:r>
            <a:r>
              <a:rPr lang="pt-BR" sz="1300">
                <a:solidFill>
                  <a:srgbClr val="252525"/>
                </a:solidFill>
                <a:latin typeface="DM Sans"/>
                <a:ea typeface="DM Sans"/>
                <a:cs typeface="DM Sans"/>
                <a:sym typeface="DM Sans"/>
              </a:rPr>
              <a:t> Todos os sistemas operacionais possuem isso.</a:t>
            </a:r>
            <a:endParaRPr sz="130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00">
              <a:solidFill>
                <a:schemeClr val="dk1"/>
              </a:solidFill>
              <a:latin typeface="DM Sans"/>
              <a:ea typeface="DM Sans"/>
              <a:cs typeface="DM Sans"/>
              <a:sym typeface="DM Sans"/>
            </a:endParaRPr>
          </a:p>
        </p:txBody>
      </p:sp>
      <p:pic>
        <p:nvPicPr>
          <p:cNvPr id="1124" name="Google Shape;1124;p232"/>
          <p:cNvPicPr preferRelativeResize="0"/>
          <p:nvPr/>
        </p:nvPicPr>
        <p:blipFill rotWithShape="1">
          <a:blip r:embed="rId3">
            <a:alphaModFix/>
          </a:blip>
          <a:srcRect b="0" l="0" r="40575" t="0"/>
          <a:stretch/>
        </p:blipFill>
        <p:spPr>
          <a:xfrm>
            <a:off x="-183025" y="1167350"/>
            <a:ext cx="3353150" cy="2842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233"/>
          <p:cNvSpPr txBox="1"/>
          <p:nvPr/>
        </p:nvSpPr>
        <p:spPr>
          <a:xfrm>
            <a:off x="1461300" y="1863750"/>
            <a:ext cx="6221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000">
                <a:solidFill>
                  <a:srgbClr val="EAFF6A"/>
                </a:solidFill>
                <a:latin typeface="DM Sans"/>
                <a:ea typeface="DM Sans"/>
                <a:cs typeface="DM Sans"/>
                <a:sym typeface="DM Sans"/>
              </a:rPr>
              <a:t>Instalação e prática das novas ferramentas</a:t>
            </a:r>
            <a:endParaRPr b="1" sz="3300">
              <a:solidFill>
                <a:srgbClr val="EAFF6A"/>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234"/>
          <p:cNvSpPr txBox="1"/>
          <p:nvPr/>
        </p:nvSpPr>
        <p:spPr>
          <a:xfrm>
            <a:off x="1069500" y="2202300"/>
            <a:ext cx="70050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4000">
                <a:solidFill>
                  <a:schemeClr val="dk1"/>
                </a:solidFill>
                <a:latin typeface="DM Sans"/>
                <a:ea typeface="DM Sans"/>
                <a:cs typeface="DM Sans"/>
                <a:sym typeface="DM Sans"/>
              </a:rPr>
              <a:t>Instalação do Visual Studio Code</a:t>
            </a:r>
            <a:endParaRPr b="1" sz="400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235"/>
          <p:cNvSpPr txBox="1"/>
          <p:nvPr/>
        </p:nvSpPr>
        <p:spPr>
          <a:xfrm>
            <a:off x="473350" y="619525"/>
            <a:ext cx="8141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Instalando o VSC</a:t>
            </a:r>
            <a:endParaRPr b="1" sz="4000">
              <a:solidFill>
                <a:schemeClr val="dk1"/>
              </a:solidFill>
              <a:latin typeface="DM Sans"/>
              <a:ea typeface="DM Sans"/>
              <a:cs typeface="DM Sans"/>
              <a:sym typeface="DM Sans"/>
            </a:endParaRPr>
          </a:p>
        </p:txBody>
      </p:sp>
      <p:sp>
        <p:nvSpPr>
          <p:cNvPr id="1140" name="Google Shape;1140;p235"/>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35"/>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Passo</a:t>
            </a:r>
            <a:r>
              <a:rPr b="1" lang="pt-BR">
                <a:solidFill>
                  <a:schemeClr val="dk1"/>
                </a:solidFill>
                <a:latin typeface="DM Sans"/>
                <a:ea typeface="DM Sans"/>
                <a:cs typeface="DM Sans"/>
                <a:sym typeface="DM Sans"/>
              </a:rPr>
              <a:t> 1</a:t>
            </a:r>
            <a:endParaRPr b="1">
              <a:latin typeface="DM Sans"/>
              <a:ea typeface="DM Sans"/>
              <a:cs typeface="DM Sans"/>
              <a:sym typeface="DM Sans"/>
            </a:endParaRPr>
          </a:p>
        </p:txBody>
      </p:sp>
      <p:sp>
        <p:nvSpPr>
          <p:cNvPr id="1142" name="Google Shape;1142;p235"/>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Passo</a:t>
            </a:r>
            <a:r>
              <a:rPr b="1" lang="pt-BR">
                <a:solidFill>
                  <a:schemeClr val="dk1"/>
                </a:solidFill>
                <a:latin typeface="DM Sans"/>
                <a:ea typeface="DM Sans"/>
                <a:cs typeface="DM Sans"/>
                <a:sym typeface="DM Sans"/>
              </a:rPr>
              <a:t> 2</a:t>
            </a:r>
            <a:endParaRPr b="1">
              <a:latin typeface="DM Sans"/>
              <a:ea typeface="DM Sans"/>
              <a:cs typeface="DM Sans"/>
              <a:sym typeface="DM Sans"/>
            </a:endParaRPr>
          </a:p>
        </p:txBody>
      </p:sp>
      <p:sp>
        <p:nvSpPr>
          <p:cNvPr id="1143" name="Google Shape;1143;p235"/>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4" name="Google Shape;1144;p235"/>
          <p:cNvCxnSpPr>
            <a:stCxn id="1145" idx="6"/>
            <a:endCxn id="1140"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1146" name="Google Shape;1146;p235"/>
          <p:cNvCxnSpPr>
            <a:stCxn id="1140" idx="6"/>
            <a:endCxn id="1143"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1147" name="Google Shape;1147;p235"/>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Passo</a:t>
            </a:r>
            <a:r>
              <a:rPr b="1" lang="pt-BR">
                <a:solidFill>
                  <a:schemeClr val="dk1"/>
                </a:solidFill>
                <a:latin typeface="DM Sans"/>
                <a:ea typeface="DM Sans"/>
                <a:cs typeface="DM Sans"/>
                <a:sym typeface="DM Sans"/>
              </a:rPr>
              <a:t> 3</a:t>
            </a:r>
            <a:endParaRPr b="1">
              <a:latin typeface="DM Sans"/>
              <a:ea typeface="DM Sans"/>
              <a:cs typeface="DM Sans"/>
              <a:sym typeface="DM Sans"/>
            </a:endParaRPr>
          </a:p>
        </p:txBody>
      </p:sp>
      <p:sp>
        <p:nvSpPr>
          <p:cNvPr id="1148" name="Google Shape;1148;p235"/>
          <p:cNvSpPr txBox="1"/>
          <p:nvPr/>
        </p:nvSpPr>
        <p:spPr>
          <a:xfrm>
            <a:off x="1049225" y="3192575"/>
            <a:ext cx="1950900" cy="107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800"/>
              <a:buFont typeface="Arial"/>
              <a:buNone/>
            </a:pPr>
            <a:r>
              <a:rPr lang="pt-BR" sz="1300" u="sng">
                <a:solidFill>
                  <a:schemeClr val="dk1"/>
                </a:solidFill>
                <a:highlight>
                  <a:srgbClr val="EAFF6A"/>
                </a:highlight>
                <a:latin typeface="DM Sans"/>
                <a:ea typeface="DM Sans"/>
                <a:cs typeface="DM Sans"/>
                <a:sym typeface="DM Sans"/>
              </a:rPr>
              <a:t>Download</a:t>
            </a:r>
            <a:r>
              <a:rPr lang="pt-BR" sz="1300">
                <a:solidFill>
                  <a:schemeClr val="dk1"/>
                </a:solidFill>
                <a:highlight>
                  <a:schemeClr val="lt1"/>
                </a:highlight>
                <a:latin typeface="DM Sans"/>
                <a:ea typeface="DM Sans"/>
                <a:cs typeface="DM Sans"/>
                <a:sym typeface="DM Sans"/>
              </a:rPr>
              <a:t> do Visual Studio Code no site oficial.</a:t>
            </a:r>
            <a:endParaRPr sz="1300">
              <a:solidFill>
                <a:schemeClr val="dk1"/>
              </a:solidFill>
              <a:highlight>
                <a:schemeClr val="lt1"/>
              </a:highlight>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00">
              <a:solidFill>
                <a:schemeClr val="dk1"/>
              </a:solidFill>
              <a:latin typeface="DM Sans"/>
              <a:ea typeface="DM Sans"/>
              <a:cs typeface="DM Sans"/>
              <a:sym typeface="DM Sans"/>
            </a:endParaRPr>
          </a:p>
        </p:txBody>
      </p:sp>
      <p:sp>
        <p:nvSpPr>
          <p:cNvPr id="1149" name="Google Shape;1149;p235"/>
          <p:cNvSpPr txBox="1"/>
          <p:nvPr/>
        </p:nvSpPr>
        <p:spPr>
          <a:xfrm>
            <a:off x="3596550" y="3192575"/>
            <a:ext cx="1950900" cy="107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800"/>
              <a:buFont typeface="Arial"/>
              <a:buNone/>
            </a:pPr>
            <a:r>
              <a:rPr lang="pt-BR" sz="1300">
                <a:solidFill>
                  <a:schemeClr val="dk1"/>
                </a:solidFill>
                <a:highlight>
                  <a:schemeClr val="lt1"/>
                </a:highlight>
                <a:latin typeface="DM Sans"/>
                <a:ea typeface="DM Sans"/>
                <a:cs typeface="DM Sans"/>
                <a:sym typeface="DM Sans"/>
              </a:rPr>
              <a:t>Selecione o sistema operacional que você usa e faça o download.</a:t>
            </a:r>
            <a:endParaRPr sz="1300">
              <a:solidFill>
                <a:schemeClr val="dk1"/>
              </a:solidFill>
              <a:highlight>
                <a:schemeClr val="lt1"/>
              </a:highlight>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00">
              <a:solidFill>
                <a:schemeClr val="dk1"/>
              </a:solidFill>
              <a:latin typeface="DM Sans"/>
              <a:ea typeface="DM Sans"/>
              <a:cs typeface="DM Sans"/>
              <a:sym typeface="DM Sans"/>
            </a:endParaRPr>
          </a:p>
        </p:txBody>
      </p:sp>
      <p:sp>
        <p:nvSpPr>
          <p:cNvPr id="1150" name="Google Shape;1150;p235"/>
          <p:cNvSpPr txBox="1"/>
          <p:nvPr/>
        </p:nvSpPr>
        <p:spPr>
          <a:xfrm>
            <a:off x="6143875" y="3192575"/>
            <a:ext cx="1950900" cy="1305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800"/>
              <a:buFont typeface="Arial"/>
              <a:buNone/>
            </a:pPr>
            <a:r>
              <a:rPr lang="pt-BR" sz="1300">
                <a:solidFill>
                  <a:schemeClr val="dk1"/>
                </a:solidFill>
                <a:highlight>
                  <a:schemeClr val="lt1"/>
                </a:highlight>
                <a:latin typeface="DM Sans"/>
                <a:ea typeface="DM Sans"/>
                <a:cs typeface="DM Sans"/>
                <a:sym typeface="DM Sans"/>
              </a:rPr>
              <a:t>Continue a instalação com o assistente até finalizar.</a:t>
            </a:r>
            <a:endParaRPr sz="1300">
              <a:solidFill>
                <a:schemeClr val="dk1"/>
              </a:solidFill>
              <a:highlight>
                <a:schemeClr val="lt1"/>
              </a:highlight>
              <a:latin typeface="DM Sans"/>
              <a:ea typeface="DM Sans"/>
              <a:cs typeface="DM Sans"/>
              <a:sym typeface="DM Sans"/>
            </a:endParaRPr>
          </a:p>
          <a:p>
            <a:pPr indent="0" lvl="0" marL="0" rtl="0" algn="ctr">
              <a:lnSpc>
                <a:spcPct val="115000"/>
              </a:lnSpc>
              <a:spcBef>
                <a:spcPts val="0"/>
              </a:spcBef>
              <a:spcAft>
                <a:spcPts val="0"/>
              </a:spcAft>
              <a:buClr>
                <a:schemeClr val="dk1"/>
              </a:buClr>
              <a:buSzPts val="1800"/>
              <a:buFont typeface="Arial"/>
              <a:buNone/>
            </a:pPr>
            <a:r>
              <a:t/>
            </a:r>
            <a:endParaRPr sz="1300">
              <a:solidFill>
                <a:schemeClr val="dk1"/>
              </a:solidFill>
              <a:highlight>
                <a:schemeClr val="lt1"/>
              </a:highlight>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t/>
            </a:r>
            <a:endParaRPr sz="1300">
              <a:solidFill>
                <a:schemeClr val="dk1"/>
              </a:solidFill>
              <a:latin typeface="DM Sans"/>
              <a:ea typeface="DM Sans"/>
              <a:cs typeface="DM Sans"/>
              <a:sym typeface="DM Sans"/>
            </a:endParaRPr>
          </a:p>
        </p:txBody>
      </p:sp>
      <p:sp>
        <p:nvSpPr>
          <p:cNvPr id="1151" name="Google Shape;1151;p235"/>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1152" name="Google Shape;1152;p235"/>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1153" name="Google Shape;1153;p235"/>
          <p:cNvGrpSpPr/>
          <p:nvPr/>
        </p:nvGrpSpPr>
        <p:grpSpPr>
          <a:xfrm>
            <a:off x="1731113" y="1953850"/>
            <a:ext cx="587100" cy="600300"/>
            <a:chOff x="1731113" y="1953850"/>
            <a:chExt cx="587100" cy="600300"/>
          </a:xfrm>
        </p:grpSpPr>
        <p:sp>
          <p:nvSpPr>
            <p:cNvPr id="1145" name="Google Shape;1145;p23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236"/>
          <p:cNvSpPr txBox="1"/>
          <p:nvPr/>
        </p:nvSpPr>
        <p:spPr>
          <a:xfrm>
            <a:off x="1069500" y="2202300"/>
            <a:ext cx="70050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4000">
                <a:solidFill>
                  <a:schemeClr val="dk1"/>
                </a:solidFill>
                <a:latin typeface="DM Sans"/>
                <a:ea typeface="DM Sans"/>
                <a:cs typeface="DM Sans"/>
                <a:sym typeface="DM Sans"/>
              </a:rPr>
              <a:t>C</a:t>
            </a:r>
            <a:r>
              <a:rPr b="1" lang="pt-BR" sz="4000">
                <a:solidFill>
                  <a:schemeClr val="dk1"/>
                </a:solidFill>
                <a:latin typeface="DM Sans"/>
                <a:ea typeface="DM Sans"/>
                <a:cs typeface="DM Sans"/>
                <a:sym typeface="DM Sans"/>
              </a:rPr>
              <a:t>riação de um arquivo no VSC</a:t>
            </a:r>
            <a:endParaRPr b="1" sz="44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83"/>
          <p:cNvSpPr txBox="1"/>
          <p:nvPr/>
        </p:nvSpPr>
        <p:spPr>
          <a:xfrm>
            <a:off x="1510950" y="849100"/>
            <a:ext cx="6122100" cy="106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900"/>
              <a:buFont typeface="Arial"/>
              <a:buNone/>
            </a:pPr>
            <a:r>
              <a:rPr b="1" i="0" lang="pt-BR" sz="3900" u="none" cap="none" strike="noStrike">
                <a:solidFill>
                  <a:schemeClr val="lt1"/>
                </a:solidFill>
                <a:latin typeface="Helvetica Neue"/>
                <a:ea typeface="Helvetica Neue"/>
                <a:cs typeface="Helvetica Neue"/>
                <a:sym typeface="Helvetica Neue"/>
              </a:rPr>
              <a:t>Apresentação </a:t>
            </a:r>
            <a:r>
              <a:rPr b="1" i="0" lang="pt-BR" sz="3900" u="none" cap="none" strike="noStrike">
                <a:solidFill>
                  <a:schemeClr val="accent6"/>
                </a:solidFill>
                <a:latin typeface="Helvetica Neue"/>
                <a:ea typeface="Helvetica Neue"/>
                <a:cs typeface="Helvetica Neue"/>
                <a:sym typeface="Helvetica Neue"/>
              </a:rPr>
              <a:t>da equipe</a:t>
            </a:r>
            <a:endParaRPr b="1" i="0" sz="3900" u="none" cap="none" strike="noStrike">
              <a:solidFill>
                <a:schemeClr val="accent6"/>
              </a:solidFill>
              <a:latin typeface="Helvetica Neue"/>
              <a:ea typeface="Helvetica Neue"/>
              <a:cs typeface="Helvetica Neue"/>
              <a:sym typeface="Helvetica Neue"/>
            </a:endParaRPr>
          </a:p>
        </p:txBody>
      </p:sp>
      <p:sp>
        <p:nvSpPr>
          <p:cNvPr id="576" name="Google Shape;576;p183"/>
          <p:cNvSpPr txBox="1"/>
          <p:nvPr/>
        </p:nvSpPr>
        <p:spPr>
          <a:xfrm>
            <a:off x="4582525" y="3141425"/>
            <a:ext cx="1934700" cy="55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pt-BR" sz="1500">
                <a:solidFill>
                  <a:schemeClr val="lt1"/>
                </a:solidFill>
                <a:latin typeface="Helvetica Neue Light"/>
                <a:ea typeface="Helvetica Neue Light"/>
                <a:cs typeface="Helvetica Neue Light"/>
                <a:sym typeface="Helvetica Neue Light"/>
              </a:rPr>
              <a:t>Nicolau Fornazieri</a:t>
            </a:r>
            <a:endParaRPr sz="1500">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rPr b="1" lang="pt-BR" sz="1200">
                <a:solidFill>
                  <a:schemeClr val="lt1"/>
                </a:solidFill>
                <a:latin typeface="Helvetica Neue"/>
                <a:ea typeface="Helvetica Neue"/>
                <a:cs typeface="Helvetica Neue"/>
                <a:sym typeface="Helvetica Neue"/>
              </a:rPr>
              <a:t>tuto</a:t>
            </a:r>
            <a:r>
              <a:rPr b="1" i="0" lang="pt-BR" sz="1200" u="none" cap="none" strike="noStrike">
                <a:solidFill>
                  <a:schemeClr val="lt1"/>
                </a:solidFill>
                <a:latin typeface="Helvetica Neue"/>
                <a:ea typeface="Helvetica Neue"/>
                <a:cs typeface="Helvetica Neue"/>
                <a:sym typeface="Helvetica Neue"/>
              </a:rPr>
              <a:t>r</a:t>
            </a:r>
            <a:r>
              <a:rPr b="1" lang="pt-BR" sz="1200">
                <a:solidFill>
                  <a:schemeClr val="lt1"/>
                </a:solidFill>
                <a:latin typeface="Helvetica Neue"/>
                <a:ea typeface="Helvetica Neue"/>
                <a:cs typeface="Helvetica Neue"/>
                <a:sym typeface="Helvetica Neue"/>
              </a:rPr>
              <a:t>(a)</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1" sz="1200">
              <a:solidFill>
                <a:schemeClr val="lt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lt1"/>
              </a:buClr>
              <a:buSzPts val="1200"/>
              <a:buFont typeface="Helvetica Neue"/>
              <a:buChar char="●"/>
            </a:pPr>
            <a:r>
              <a:rPr lang="pt-BR" sz="1200">
                <a:solidFill>
                  <a:schemeClr val="lt1"/>
                </a:solidFill>
                <a:latin typeface="Helvetica Neue"/>
                <a:ea typeface="Helvetica Neue"/>
                <a:cs typeface="Helvetica Neue"/>
                <a:sym typeface="Helvetica Neue"/>
              </a:rPr>
              <a:t>Qual sua área de atuação?</a:t>
            </a:r>
            <a:endParaRPr sz="1200">
              <a:solidFill>
                <a:schemeClr val="lt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lt1"/>
              </a:buClr>
              <a:buSzPts val="1200"/>
              <a:buFont typeface="Helvetica Neue"/>
              <a:buChar char="●"/>
            </a:pPr>
            <a:r>
              <a:rPr lang="pt-BR" sz="1200">
                <a:solidFill>
                  <a:schemeClr val="lt1"/>
                </a:solidFill>
                <a:latin typeface="Helvetica Neue"/>
                <a:ea typeface="Helvetica Neue"/>
                <a:cs typeface="Helvetica Neue"/>
                <a:sym typeface="Helvetica Neue"/>
              </a:rPr>
              <a:t>Hobbies e paixões</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pt-BR" sz="1200">
                <a:solidFill>
                  <a:schemeClr val="lt1"/>
                </a:solidFill>
                <a:latin typeface="Helvetica Neue"/>
                <a:ea typeface="Helvetica Neue"/>
                <a:cs typeface="Helvetica Neue"/>
                <a:sym typeface="Helvetica Neue"/>
              </a:rPr>
              <a:t>@redesocial (opcional)</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1" sz="1200">
              <a:solidFill>
                <a:schemeClr val="lt1"/>
              </a:solidFill>
              <a:latin typeface="Helvetica Neue"/>
              <a:ea typeface="Helvetica Neue"/>
              <a:cs typeface="Helvetica Neue"/>
              <a:sym typeface="Helvetica Neue"/>
            </a:endParaRPr>
          </a:p>
        </p:txBody>
      </p:sp>
      <p:cxnSp>
        <p:nvCxnSpPr>
          <p:cNvPr id="577" name="Google Shape;577;p183"/>
          <p:cNvCxnSpPr/>
          <p:nvPr/>
        </p:nvCxnSpPr>
        <p:spPr>
          <a:xfrm>
            <a:off x="4434375" y="2307350"/>
            <a:ext cx="11700" cy="1722300"/>
          </a:xfrm>
          <a:prstGeom prst="straightConnector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237"/>
          <p:cNvSpPr/>
          <p:nvPr/>
        </p:nvSpPr>
        <p:spPr>
          <a:xfrm>
            <a:off x="-305550" y="-38200"/>
            <a:ext cx="2253600" cy="518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37"/>
          <p:cNvSpPr txBox="1"/>
          <p:nvPr/>
        </p:nvSpPr>
        <p:spPr>
          <a:xfrm>
            <a:off x="3744850" y="411200"/>
            <a:ext cx="5175900" cy="150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C</a:t>
            </a:r>
            <a:r>
              <a:rPr b="1" lang="pt-BR" sz="4000">
                <a:solidFill>
                  <a:schemeClr val="dk1"/>
                </a:solidFill>
                <a:latin typeface="DM Sans"/>
                <a:ea typeface="DM Sans"/>
                <a:cs typeface="DM Sans"/>
                <a:sym typeface="DM Sans"/>
              </a:rPr>
              <a:t>riando um arquivo no VSC</a:t>
            </a:r>
            <a:endParaRPr b="1" sz="5000">
              <a:solidFill>
                <a:schemeClr val="dk1"/>
              </a:solidFill>
              <a:latin typeface="DM Sans"/>
              <a:ea typeface="DM Sans"/>
              <a:cs typeface="DM Sans"/>
              <a:sym typeface="DM Sans"/>
            </a:endParaRPr>
          </a:p>
        </p:txBody>
      </p:sp>
      <p:sp>
        <p:nvSpPr>
          <p:cNvPr id="1166" name="Google Shape;1166;p237"/>
          <p:cNvSpPr txBox="1"/>
          <p:nvPr/>
        </p:nvSpPr>
        <p:spPr>
          <a:xfrm>
            <a:off x="3744850" y="2050975"/>
            <a:ext cx="4778400" cy="2412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Vá para a sua área de trabalho e crie uma pasta.</a:t>
            </a:r>
            <a:endParaRPr sz="1350">
              <a:solidFill>
                <a:schemeClr val="dk1"/>
              </a:solidFill>
              <a:highlight>
                <a:srgbClr val="E0FF00"/>
              </a:highlight>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Depois clique no botão direito e selecione “Abrir com Code”.</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Clique em “New File” </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Escreva o nome do seu arquivo</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00">
              <a:solidFill>
                <a:srgbClr val="252525"/>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00">
              <a:solidFill>
                <a:schemeClr val="dk1"/>
              </a:solidFill>
              <a:latin typeface="DM Sans"/>
              <a:ea typeface="DM Sans"/>
              <a:cs typeface="DM Sans"/>
              <a:sym typeface="DM Sans"/>
            </a:endParaRPr>
          </a:p>
        </p:txBody>
      </p:sp>
      <p:pic>
        <p:nvPicPr>
          <p:cNvPr id="1167" name="Google Shape;1167;p237"/>
          <p:cNvPicPr preferRelativeResize="0"/>
          <p:nvPr/>
        </p:nvPicPr>
        <p:blipFill rotWithShape="1">
          <a:blip r:embed="rId3">
            <a:alphaModFix/>
          </a:blip>
          <a:srcRect b="0" l="0" r="0" t="0"/>
          <a:stretch/>
        </p:blipFill>
        <p:spPr>
          <a:xfrm>
            <a:off x="-305547" y="1601111"/>
            <a:ext cx="3959925" cy="1974937"/>
          </a:xfrm>
          <a:prstGeom prst="rect">
            <a:avLst/>
          </a:prstGeom>
          <a:noFill/>
          <a:ln>
            <a:noFill/>
          </a:ln>
        </p:spPr>
      </p:pic>
      <p:pic>
        <p:nvPicPr>
          <p:cNvPr id="1168" name="Google Shape;1168;p237"/>
          <p:cNvPicPr preferRelativeResize="0"/>
          <p:nvPr/>
        </p:nvPicPr>
        <p:blipFill rotWithShape="1">
          <a:blip r:embed="rId4">
            <a:alphaModFix/>
          </a:blip>
          <a:srcRect b="0" l="0" r="0" t="0"/>
          <a:stretch/>
        </p:blipFill>
        <p:spPr>
          <a:xfrm>
            <a:off x="6863589" y="3576043"/>
            <a:ext cx="990275" cy="295485"/>
          </a:xfrm>
          <a:prstGeom prst="rect">
            <a:avLst/>
          </a:prstGeom>
          <a:noFill/>
          <a:ln>
            <a:noFill/>
          </a:ln>
        </p:spPr>
      </p:pic>
      <p:grpSp>
        <p:nvGrpSpPr>
          <p:cNvPr id="1169" name="Google Shape;1169;p237"/>
          <p:cNvGrpSpPr/>
          <p:nvPr/>
        </p:nvGrpSpPr>
        <p:grpSpPr>
          <a:xfrm>
            <a:off x="5973535" y="3260811"/>
            <a:ext cx="890054" cy="275975"/>
            <a:chOff x="6643130" y="3411146"/>
            <a:chExt cx="890054" cy="275975"/>
          </a:xfrm>
        </p:grpSpPr>
        <p:pic>
          <p:nvPicPr>
            <p:cNvPr id="1170" name="Google Shape;1170;p237"/>
            <p:cNvPicPr preferRelativeResize="0"/>
            <p:nvPr/>
          </p:nvPicPr>
          <p:blipFill rotWithShape="1">
            <a:blip r:embed="rId5">
              <a:alphaModFix/>
            </a:blip>
            <a:srcRect b="0" l="0" r="0" t="0"/>
            <a:stretch/>
          </p:blipFill>
          <p:spPr>
            <a:xfrm>
              <a:off x="6643130" y="3411146"/>
              <a:ext cx="890054" cy="275975"/>
            </a:xfrm>
            <a:prstGeom prst="rect">
              <a:avLst/>
            </a:prstGeom>
            <a:noFill/>
            <a:ln>
              <a:noFill/>
            </a:ln>
          </p:spPr>
        </p:pic>
        <p:sp>
          <p:nvSpPr>
            <p:cNvPr id="1171" name="Google Shape;1171;p237"/>
            <p:cNvSpPr/>
            <p:nvPr/>
          </p:nvSpPr>
          <p:spPr>
            <a:xfrm>
              <a:off x="6688849" y="3438434"/>
              <a:ext cx="222600" cy="221400"/>
            </a:xfrm>
            <a:prstGeom prst="ellipse">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238"/>
          <p:cNvSpPr/>
          <p:nvPr/>
        </p:nvSpPr>
        <p:spPr>
          <a:xfrm>
            <a:off x="2301150" y="3322750"/>
            <a:ext cx="4541700" cy="10188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8"/>
          <p:cNvSpPr txBox="1"/>
          <p:nvPr/>
        </p:nvSpPr>
        <p:spPr>
          <a:xfrm>
            <a:off x="1007700" y="1441100"/>
            <a:ext cx="7128600" cy="165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pt-BR" sz="4000">
                <a:solidFill>
                  <a:schemeClr val="accent6"/>
                </a:solidFill>
                <a:latin typeface="DM Sans"/>
                <a:ea typeface="DM Sans"/>
                <a:cs typeface="DM Sans"/>
                <a:sym typeface="DM Sans"/>
              </a:rPr>
              <a:t>Combinações de teclas</a:t>
            </a:r>
            <a:endParaRPr b="1" sz="4000">
              <a:solidFill>
                <a:schemeClr val="accent6"/>
              </a:solidFill>
              <a:latin typeface="DM Sans"/>
              <a:ea typeface="DM Sans"/>
              <a:cs typeface="DM Sans"/>
              <a:sym typeface="DM Sans"/>
            </a:endParaRPr>
          </a:p>
          <a:p>
            <a:pPr indent="0" lvl="0" marL="0" rtl="0" algn="ctr">
              <a:lnSpc>
                <a:spcPct val="115000"/>
              </a:lnSpc>
              <a:spcBef>
                <a:spcPts val="0"/>
              </a:spcBef>
              <a:spcAft>
                <a:spcPts val="0"/>
              </a:spcAft>
              <a:buClr>
                <a:schemeClr val="dk1"/>
              </a:buClr>
              <a:buSzPts val="1100"/>
              <a:buFont typeface="Arial"/>
              <a:buNone/>
            </a:pPr>
            <a:r>
              <a:rPr b="1" lang="pt-BR" sz="4000">
                <a:solidFill>
                  <a:schemeClr val="accent6"/>
                </a:solidFill>
                <a:latin typeface="DM Sans"/>
                <a:ea typeface="DM Sans"/>
                <a:cs typeface="DM Sans"/>
                <a:sym typeface="DM Sans"/>
              </a:rPr>
              <a:t>no VS Code</a:t>
            </a:r>
            <a:endParaRPr b="1" sz="4000">
              <a:solidFill>
                <a:schemeClr val="lt1"/>
              </a:solidFill>
              <a:latin typeface="DM Sans"/>
              <a:ea typeface="DM Sans"/>
              <a:cs typeface="DM Sans"/>
              <a:sym typeface="DM Sans"/>
            </a:endParaRPr>
          </a:p>
        </p:txBody>
      </p:sp>
      <p:sp>
        <p:nvSpPr>
          <p:cNvPr id="1178" name="Google Shape;1178;p238"/>
          <p:cNvSpPr txBox="1"/>
          <p:nvPr/>
        </p:nvSpPr>
        <p:spPr>
          <a:xfrm>
            <a:off x="2109150" y="3493600"/>
            <a:ext cx="4925700" cy="677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pt-BR" sz="1600">
                <a:solidFill>
                  <a:schemeClr val="lt1"/>
                </a:solidFill>
                <a:latin typeface="DM Sans"/>
                <a:ea typeface="DM Sans"/>
                <a:cs typeface="DM Sans"/>
                <a:sym typeface="DM Sans"/>
              </a:rPr>
              <a:t>Para ver os atalhos de teclado no VSC,</a:t>
            </a:r>
            <a:endParaRPr sz="1600">
              <a:solidFill>
                <a:schemeClr val="lt1"/>
              </a:solidFill>
              <a:latin typeface="DM Sans"/>
              <a:ea typeface="DM Sans"/>
              <a:cs typeface="DM Sans"/>
              <a:sym typeface="DM Sans"/>
            </a:endParaRPr>
          </a:p>
          <a:p>
            <a:pPr indent="0" lvl="0" marL="0" rtl="0" algn="ctr">
              <a:lnSpc>
                <a:spcPct val="100000"/>
              </a:lnSpc>
              <a:spcBef>
                <a:spcPts val="0"/>
              </a:spcBef>
              <a:spcAft>
                <a:spcPts val="0"/>
              </a:spcAft>
              <a:buNone/>
            </a:pPr>
            <a:r>
              <a:rPr lang="pt-BR" sz="1600">
                <a:solidFill>
                  <a:schemeClr val="lt1"/>
                </a:solidFill>
                <a:latin typeface="DM Sans"/>
                <a:ea typeface="DM Sans"/>
                <a:cs typeface="DM Sans"/>
                <a:sym typeface="DM Sans"/>
              </a:rPr>
              <a:t>clique para acessar o </a:t>
            </a:r>
            <a:r>
              <a:rPr lang="pt-BR" sz="1600" u="sng">
                <a:solidFill>
                  <a:srgbClr val="EAFF6A"/>
                </a:solidFill>
                <a:latin typeface="DM Sans"/>
                <a:ea typeface="DM Sans"/>
                <a:cs typeface="DM Sans"/>
                <a:sym typeface="DM Sans"/>
                <a:hlinkClick r:id="rId3">
                  <a:extLst>
                    <a:ext uri="{A12FA001-AC4F-418D-AE19-62706E023703}">
                      <ahyp:hlinkClr val="tx"/>
                    </a:ext>
                  </a:extLst>
                </a:hlinkClick>
              </a:rPr>
              <a:t>documento</a:t>
            </a:r>
            <a:r>
              <a:rPr b="1" lang="pt-BR" sz="1600">
                <a:solidFill>
                  <a:srgbClr val="EAFF6A"/>
                </a:solidFill>
                <a:latin typeface="DM Sans"/>
                <a:ea typeface="DM Sans"/>
                <a:cs typeface="DM Sans"/>
                <a:sym typeface="DM Sans"/>
              </a:rPr>
              <a:t> </a:t>
            </a:r>
            <a:endParaRPr sz="1600">
              <a:solidFill>
                <a:srgbClr val="EAFF6A"/>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39"/>
          <p:cNvSpPr txBox="1"/>
          <p:nvPr/>
        </p:nvSpPr>
        <p:spPr>
          <a:xfrm>
            <a:off x="1069500" y="2202300"/>
            <a:ext cx="70050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4000">
                <a:solidFill>
                  <a:schemeClr val="dk1"/>
                </a:solidFill>
                <a:latin typeface="DM Sans"/>
                <a:ea typeface="DM Sans"/>
                <a:cs typeface="DM Sans"/>
                <a:sym typeface="DM Sans"/>
              </a:rPr>
              <a:t>A</a:t>
            </a:r>
            <a:r>
              <a:rPr b="1" lang="pt-BR" sz="4000">
                <a:solidFill>
                  <a:schemeClr val="dk1"/>
                </a:solidFill>
                <a:latin typeface="DM Sans"/>
                <a:ea typeface="DM Sans"/>
                <a:cs typeface="DM Sans"/>
                <a:sym typeface="DM Sans"/>
              </a:rPr>
              <a:t>cesso ao terminal</a:t>
            </a:r>
            <a:endParaRPr b="1" sz="480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pic>
        <p:nvPicPr>
          <p:cNvPr id="1188" name="Google Shape;1188;p2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89" name="Google Shape;1189;p240"/>
          <p:cNvSpPr txBox="1"/>
          <p:nvPr/>
        </p:nvSpPr>
        <p:spPr>
          <a:xfrm>
            <a:off x="1380180" y="35538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pt-BR" sz="3500">
                <a:solidFill>
                  <a:schemeClr val="dk1"/>
                </a:solidFill>
                <a:latin typeface="DM Sans"/>
                <a:ea typeface="DM Sans"/>
                <a:cs typeface="DM Sans"/>
                <a:sym typeface="DM Sans"/>
              </a:rPr>
              <a:t>A</a:t>
            </a:r>
            <a:r>
              <a:rPr b="1" lang="pt-BR" sz="3500">
                <a:solidFill>
                  <a:schemeClr val="dk1"/>
                </a:solidFill>
                <a:latin typeface="DM Sans"/>
                <a:ea typeface="DM Sans"/>
                <a:cs typeface="DM Sans"/>
                <a:sym typeface="DM Sans"/>
              </a:rPr>
              <a:t>cessando o terminal</a:t>
            </a:r>
            <a:endParaRPr b="1" sz="3500" u="none" cap="none" strike="noStrike">
              <a:solidFill>
                <a:schemeClr val="dk1"/>
              </a:solidFill>
              <a:latin typeface="DM Sans"/>
              <a:ea typeface="DM Sans"/>
              <a:cs typeface="DM Sans"/>
              <a:sym typeface="DM Sans"/>
            </a:endParaRPr>
          </a:p>
        </p:txBody>
      </p:sp>
      <p:pic>
        <p:nvPicPr>
          <p:cNvPr id="1190" name="Google Shape;1190;p240"/>
          <p:cNvPicPr preferRelativeResize="0"/>
          <p:nvPr/>
        </p:nvPicPr>
        <p:blipFill rotWithShape="1">
          <a:blip r:embed="rId4">
            <a:alphaModFix/>
          </a:blip>
          <a:srcRect b="0" l="0" r="0" t="0"/>
          <a:stretch/>
        </p:blipFill>
        <p:spPr>
          <a:xfrm>
            <a:off x="7527513" y="4659625"/>
            <a:ext cx="1419740" cy="330675"/>
          </a:xfrm>
          <a:prstGeom prst="rect">
            <a:avLst/>
          </a:prstGeom>
          <a:noFill/>
          <a:ln>
            <a:noFill/>
          </a:ln>
        </p:spPr>
      </p:pic>
      <p:sp>
        <p:nvSpPr>
          <p:cNvPr id="1191" name="Google Shape;1191;p240"/>
          <p:cNvSpPr txBox="1"/>
          <p:nvPr/>
        </p:nvSpPr>
        <p:spPr>
          <a:xfrm>
            <a:off x="1066010" y="2414952"/>
            <a:ext cx="2843020" cy="1341707"/>
          </a:xfrm>
          <a:prstGeom prst="rect">
            <a:avLst/>
          </a:prstGeom>
          <a:noFill/>
          <a:ln>
            <a:noFill/>
          </a:ln>
        </p:spPr>
        <p:txBody>
          <a:bodyPr anchorCtr="0" anchor="t" bIns="91425" lIns="91425" spcFirstLastPara="1" rIns="91425" wrap="square" tIns="91425">
            <a:noAutofit/>
          </a:bodyPr>
          <a:lstStyle/>
          <a:p>
            <a:pPr indent="-314325" lvl="0" marL="342900" marR="0" rtl="0" algn="l">
              <a:lnSpc>
                <a:spcPct val="115000"/>
              </a:lnSpc>
              <a:spcBef>
                <a:spcPts val="0"/>
              </a:spcBef>
              <a:spcAft>
                <a:spcPts val="0"/>
              </a:spcAft>
              <a:buClr>
                <a:srgbClr val="000000"/>
              </a:buClr>
              <a:buSzPts val="1350"/>
              <a:buFont typeface="DM Sans"/>
              <a:buAutoNum type="arabicPeriod"/>
            </a:pPr>
            <a:r>
              <a:rPr i="0" lang="pt-BR" sz="1350" u="none" cap="none" strike="noStrike">
                <a:solidFill>
                  <a:schemeClr val="dk1"/>
                </a:solidFill>
                <a:highlight>
                  <a:schemeClr val="lt1"/>
                </a:highlight>
                <a:latin typeface="DM Sans"/>
                <a:ea typeface="DM Sans"/>
                <a:cs typeface="DM Sans"/>
                <a:sym typeface="DM Sans"/>
              </a:rPr>
              <a:t>Abra o menu iniciar no seu computador</a:t>
            </a:r>
            <a:endParaRPr sz="1350">
              <a:latin typeface="DM Sans"/>
              <a:ea typeface="DM Sans"/>
              <a:cs typeface="DM Sans"/>
              <a:sym typeface="DM Sans"/>
            </a:endParaRPr>
          </a:p>
          <a:p>
            <a:pPr indent="-314325" lvl="0" marL="342900" marR="0" rtl="0" algn="l">
              <a:lnSpc>
                <a:spcPct val="115000"/>
              </a:lnSpc>
              <a:spcBef>
                <a:spcPts val="0"/>
              </a:spcBef>
              <a:spcAft>
                <a:spcPts val="0"/>
              </a:spcAft>
              <a:buClr>
                <a:srgbClr val="000000"/>
              </a:buClr>
              <a:buSzPts val="1350"/>
              <a:buFont typeface="DM Sans"/>
              <a:buAutoNum type="arabicPeriod"/>
            </a:pPr>
            <a:r>
              <a:rPr i="0" lang="pt-BR" sz="1350" u="none" cap="none" strike="noStrike">
                <a:solidFill>
                  <a:schemeClr val="dk1"/>
                </a:solidFill>
                <a:highlight>
                  <a:schemeClr val="lt1"/>
                </a:highlight>
                <a:latin typeface="DM Sans"/>
                <a:ea typeface="DM Sans"/>
                <a:cs typeface="DM Sans"/>
                <a:sym typeface="DM Sans"/>
              </a:rPr>
              <a:t>Pesquise por “cmd”</a:t>
            </a:r>
            <a:endParaRPr sz="1350">
              <a:latin typeface="DM Sans"/>
              <a:ea typeface="DM Sans"/>
              <a:cs typeface="DM Sans"/>
              <a:sym typeface="DM Sans"/>
            </a:endParaRPr>
          </a:p>
          <a:p>
            <a:pPr indent="-314325" lvl="0" marL="342900" marR="0" rtl="0" algn="l">
              <a:lnSpc>
                <a:spcPct val="115000"/>
              </a:lnSpc>
              <a:spcBef>
                <a:spcPts val="0"/>
              </a:spcBef>
              <a:spcAft>
                <a:spcPts val="0"/>
              </a:spcAft>
              <a:buClr>
                <a:srgbClr val="000000"/>
              </a:buClr>
              <a:buSzPts val="1350"/>
              <a:buFont typeface="DM Sans"/>
              <a:buAutoNum type="arabicPeriod"/>
            </a:pPr>
            <a:r>
              <a:rPr i="0" lang="pt-BR" sz="1350" u="none" cap="none" strike="noStrike">
                <a:solidFill>
                  <a:schemeClr val="dk1"/>
                </a:solidFill>
                <a:highlight>
                  <a:schemeClr val="lt1"/>
                </a:highlight>
                <a:latin typeface="DM Sans"/>
                <a:ea typeface="DM Sans"/>
                <a:cs typeface="DM Sans"/>
                <a:sym typeface="DM Sans"/>
              </a:rPr>
              <a:t>Clique em “Prompt de Comando”</a:t>
            </a:r>
            <a:endParaRPr i="0" sz="1350" u="none" cap="none" strike="noStrike">
              <a:solidFill>
                <a:schemeClr val="dk1"/>
              </a:solidFill>
              <a:highlight>
                <a:schemeClr val="lt1"/>
              </a:highlight>
              <a:latin typeface="DM Sans"/>
              <a:ea typeface="DM Sans"/>
              <a:cs typeface="DM Sans"/>
              <a:sym typeface="DM Sans"/>
            </a:endParaRPr>
          </a:p>
          <a:p>
            <a:pPr indent="-314325" lvl="0" marL="342900" marR="0" rtl="0" algn="l">
              <a:lnSpc>
                <a:spcPct val="115000"/>
              </a:lnSpc>
              <a:spcBef>
                <a:spcPts val="0"/>
              </a:spcBef>
              <a:spcAft>
                <a:spcPts val="0"/>
              </a:spcAft>
              <a:buClr>
                <a:srgbClr val="000000"/>
              </a:buClr>
              <a:buSzPts val="1350"/>
              <a:buFont typeface="DM Sans"/>
              <a:buAutoNum type="arabicPeriod"/>
            </a:pPr>
            <a:r>
              <a:rPr i="0" lang="pt-BR" sz="1350" u="none" cap="none" strike="noStrike">
                <a:solidFill>
                  <a:schemeClr val="dk1"/>
                </a:solidFill>
                <a:highlight>
                  <a:schemeClr val="lt1"/>
                </a:highlight>
                <a:latin typeface="DM Sans"/>
                <a:ea typeface="DM Sans"/>
                <a:cs typeface="DM Sans"/>
                <a:sym typeface="DM Sans"/>
              </a:rPr>
              <a:t>O terminal será aberto na pasta raiz</a:t>
            </a:r>
            <a:endParaRPr i="0" sz="1350" u="none" cap="none" strike="noStrike">
              <a:solidFill>
                <a:schemeClr val="dk1"/>
              </a:solidFill>
              <a:highlight>
                <a:schemeClr val="lt1"/>
              </a:highlight>
              <a:latin typeface="DM Sans"/>
              <a:ea typeface="DM Sans"/>
              <a:cs typeface="DM Sans"/>
              <a:sym typeface="DM Sans"/>
            </a:endParaRPr>
          </a:p>
        </p:txBody>
      </p:sp>
      <p:sp>
        <p:nvSpPr>
          <p:cNvPr id="1192" name="Google Shape;1192;p240"/>
          <p:cNvSpPr txBox="1"/>
          <p:nvPr/>
        </p:nvSpPr>
        <p:spPr>
          <a:xfrm>
            <a:off x="5686840" y="2318382"/>
            <a:ext cx="3018280" cy="1559748"/>
          </a:xfrm>
          <a:prstGeom prst="rect">
            <a:avLst/>
          </a:prstGeom>
          <a:noFill/>
          <a:ln>
            <a:noFill/>
          </a:ln>
        </p:spPr>
        <p:txBody>
          <a:bodyPr anchorCtr="0" anchor="t" bIns="91425" lIns="91425" spcFirstLastPara="1" rIns="91425" wrap="square" tIns="91425">
            <a:noAutofit/>
          </a:bodyPr>
          <a:lstStyle/>
          <a:p>
            <a:pPr indent="-314325" lvl="0" marL="342900" marR="0" rtl="0" algn="l">
              <a:lnSpc>
                <a:spcPct val="115000"/>
              </a:lnSpc>
              <a:spcBef>
                <a:spcPts val="0"/>
              </a:spcBef>
              <a:spcAft>
                <a:spcPts val="0"/>
              </a:spcAft>
              <a:buClr>
                <a:srgbClr val="000000"/>
              </a:buClr>
              <a:buSzPts val="1350"/>
              <a:buFont typeface="DM Sans"/>
              <a:buAutoNum type="arabicPeriod"/>
            </a:pPr>
            <a:r>
              <a:rPr i="0" lang="pt-BR" sz="1350" u="none" cap="none" strike="noStrike">
                <a:solidFill>
                  <a:schemeClr val="dk1"/>
                </a:solidFill>
                <a:highlight>
                  <a:schemeClr val="lt1"/>
                </a:highlight>
                <a:latin typeface="DM Sans"/>
                <a:ea typeface="DM Sans"/>
                <a:cs typeface="DM Sans"/>
                <a:sym typeface="DM Sans"/>
              </a:rPr>
              <a:t>Entre em uma pasta</a:t>
            </a:r>
            <a:endParaRPr sz="1350">
              <a:latin typeface="DM Sans"/>
              <a:ea typeface="DM Sans"/>
              <a:cs typeface="DM Sans"/>
              <a:sym typeface="DM Sans"/>
            </a:endParaRPr>
          </a:p>
          <a:p>
            <a:pPr indent="-314325" lvl="0" marL="342900" marR="0" rtl="0" algn="l">
              <a:lnSpc>
                <a:spcPct val="115000"/>
              </a:lnSpc>
              <a:spcBef>
                <a:spcPts val="0"/>
              </a:spcBef>
              <a:spcAft>
                <a:spcPts val="0"/>
              </a:spcAft>
              <a:buClr>
                <a:srgbClr val="000000"/>
              </a:buClr>
              <a:buSzPts val="1350"/>
              <a:buFont typeface="DM Sans"/>
              <a:buAutoNum type="arabicPeriod"/>
            </a:pPr>
            <a:r>
              <a:rPr i="0" lang="pt-BR" sz="1350" u="none" cap="none" strike="noStrike">
                <a:solidFill>
                  <a:schemeClr val="dk1"/>
                </a:solidFill>
                <a:highlight>
                  <a:schemeClr val="lt1"/>
                </a:highlight>
                <a:latin typeface="DM Sans"/>
                <a:ea typeface="DM Sans"/>
                <a:cs typeface="DM Sans"/>
                <a:sym typeface="DM Sans"/>
              </a:rPr>
              <a:t>Na barra de navegação digite “cmd”</a:t>
            </a:r>
            <a:endParaRPr sz="1350">
              <a:latin typeface="DM Sans"/>
              <a:ea typeface="DM Sans"/>
              <a:cs typeface="DM Sans"/>
              <a:sym typeface="DM Sans"/>
            </a:endParaRPr>
          </a:p>
          <a:p>
            <a:pPr indent="-314325" lvl="0" marL="342900" marR="0" rtl="0" algn="l">
              <a:lnSpc>
                <a:spcPct val="115000"/>
              </a:lnSpc>
              <a:spcBef>
                <a:spcPts val="0"/>
              </a:spcBef>
              <a:spcAft>
                <a:spcPts val="0"/>
              </a:spcAft>
              <a:buClr>
                <a:srgbClr val="000000"/>
              </a:buClr>
              <a:buSzPts val="1350"/>
              <a:buFont typeface="DM Sans"/>
              <a:buAutoNum type="arabicPeriod"/>
            </a:pPr>
            <a:r>
              <a:rPr i="0" lang="pt-BR" sz="1350" u="none" cap="none" strike="noStrike">
                <a:solidFill>
                  <a:schemeClr val="dk1"/>
                </a:solidFill>
                <a:highlight>
                  <a:schemeClr val="lt1"/>
                </a:highlight>
                <a:latin typeface="DM Sans"/>
                <a:ea typeface="DM Sans"/>
                <a:cs typeface="DM Sans"/>
                <a:sym typeface="DM Sans"/>
              </a:rPr>
              <a:t>Pressione a tecla Enter</a:t>
            </a:r>
            <a:endParaRPr i="0" sz="1350" u="none" cap="none" strike="noStrike">
              <a:solidFill>
                <a:schemeClr val="dk1"/>
              </a:solidFill>
              <a:highlight>
                <a:schemeClr val="lt1"/>
              </a:highlight>
              <a:latin typeface="DM Sans"/>
              <a:ea typeface="DM Sans"/>
              <a:cs typeface="DM Sans"/>
              <a:sym typeface="DM Sans"/>
            </a:endParaRPr>
          </a:p>
          <a:p>
            <a:pPr indent="-314325" lvl="0" marL="342900" marR="0" rtl="0" algn="l">
              <a:lnSpc>
                <a:spcPct val="115000"/>
              </a:lnSpc>
              <a:spcBef>
                <a:spcPts val="0"/>
              </a:spcBef>
              <a:spcAft>
                <a:spcPts val="0"/>
              </a:spcAft>
              <a:buClr>
                <a:srgbClr val="000000"/>
              </a:buClr>
              <a:buSzPts val="1350"/>
              <a:buFont typeface="DM Sans"/>
              <a:buAutoNum type="arabicPeriod"/>
            </a:pPr>
            <a:r>
              <a:rPr i="0" lang="pt-BR" sz="1350" u="none" cap="none" strike="noStrike">
                <a:solidFill>
                  <a:schemeClr val="dk1"/>
                </a:solidFill>
                <a:highlight>
                  <a:schemeClr val="lt1"/>
                </a:highlight>
                <a:latin typeface="DM Sans"/>
                <a:ea typeface="DM Sans"/>
                <a:cs typeface="DM Sans"/>
                <a:sym typeface="DM Sans"/>
              </a:rPr>
              <a:t>O terminal será aberto na pasta escolhida</a:t>
            </a:r>
            <a:endParaRPr i="0" sz="1350" u="none" cap="none" strike="noStrike">
              <a:solidFill>
                <a:schemeClr val="dk1"/>
              </a:solidFill>
              <a:highlight>
                <a:schemeClr val="lt1"/>
              </a:highlight>
              <a:latin typeface="DM Sans"/>
              <a:ea typeface="DM Sans"/>
              <a:cs typeface="DM Sans"/>
              <a:sym typeface="DM Sans"/>
            </a:endParaRPr>
          </a:p>
        </p:txBody>
      </p:sp>
      <p:grpSp>
        <p:nvGrpSpPr>
          <p:cNvPr id="1193" name="Google Shape;1193;p240"/>
          <p:cNvGrpSpPr/>
          <p:nvPr/>
        </p:nvGrpSpPr>
        <p:grpSpPr>
          <a:xfrm>
            <a:off x="299440" y="2413290"/>
            <a:ext cx="614100" cy="614100"/>
            <a:chOff x="973153" y="1953840"/>
            <a:chExt cx="614100" cy="614100"/>
          </a:xfrm>
        </p:grpSpPr>
        <p:sp>
          <p:nvSpPr>
            <p:cNvPr id="1194" name="Google Shape;1194;p240"/>
            <p:cNvSpPr/>
            <p:nvPr/>
          </p:nvSpPr>
          <p:spPr>
            <a:xfrm>
              <a:off x="973153" y="1953840"/>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1195" name="Google Shape;1195;p240"/>
            <p:cNvSpPr txBox="1"/>
            <p:nvPr/>
          </p:nvSpPr>
          <p:spPr>
            <a:xfrm>
              <a:off x="1145063" y="2002908"/>
              <a:ext cx="270300" cy="516000"/>
            </a:xfrm>
            <a:prstGeom prst="rect">
              <a:avLst/>
            </a:prstGeom>
            <a:solidFill>
              <a:srgbClr val="EAFF6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pt-BR" sz="2400" u="none" cap="none" strike="noStrike">
                  <a:solidFill>
                    <a:srgbClr val="000000"/>
                  </a:solidFill>
                  <a:latin typeface="DM Sans"/>
                  <a:ea typeface="DM Sans"/>
                  <a:cs typeface="DM Sans"/>
                  <a:sym typeface="DM Sans"/>
                </a:rPr>
                <a:t>1</a:t>
              </a:r>
              <a:endParaRPr i="0" sz="1400" u="none" cap="none" strike="noStrike">
                <a:solidFill>
                  <a:srgbClr val="000000"/>
                </a:solidFill>
                <a:latin typeface="DM Sans"/>
                <a:ea typeface="DM Sans"/>
                <a:cs typeface="DM Sans"/>
                <a:sym typeface="DM Sans"/>
              </a:endParaRPr>
            </a:p>
          </p:txBody>
        </p:sp>
      </p:grpSp>
      <p:sp>
        <p:nvSpPr>
          <p:cNvPr id="1196" name="Google Shape;1196;p240"/>
          <p:cNvSpPr/>
          <p:nvPr/>
        </p:nvSpPr>
        <p:spPr>
          <a:xfrm>
            <a:off x="4881410" y="2442763"/>
            <a:ext cx="614100" cy="614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1197" name="Google Shape;1197;p240"/>
          <p:cNvSpPr txBox="1"/>
          <p:nvPr/>
        </p:nvSpPr>
        <p:spPr>
          <a:xfrm>
            <a:off x="5006350" y="2470750"/>
            <a:ext cx="3642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pt-BR" sz="2400" u="none" cap="none" strike="noStrike">
                <a:solidFill>
                  <a:srgbClr val="000000"/>
                </a:solidFill>
                <a:latin typeface="DM Sans"/>
                <a:ea typeface="DM Sans"/>
                <a:cs typeface="DM Sans"/>
                <a:sym typeface="DM Sans"/>
              </a:rPr>
              <a:t>2</a:t>
            </a:r>
            <a:endParaRPr i="0" sz="1400" u="none" cap="none" strike="noStrike">
              <a:solidFill>
                <a:srgbClr val="000000"/>
              </a:solidFill>
              <a:latin typeface="DM Sans"/>
              <a:ea typeface="DM Sans"/>
              <a:cs typeface="DM Sans"/>
              <a:sym typeface="DM Sans"/>
            </a:endParaRPr>
          </a:p>
        </p:txBody>
      </p:sp>
      <p:sp>
        <p:nvSpPr>
          <p:cNvPr id="1198" name="Google Shape;1198;p240"/>
          <p:cNvSpPr txBox="1"/>
          <p:nvPr/>
        </p:nvSpPr>
        <p:spPr>
          <a:xfrm>
            <a:off x="1350307" y="1235966"/>
            <a:ext cx="6217617" cy="64617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i="0" lang="pt-BR" sz="1800" u="none" cap="none" strike="noStrike">
                <a:solidFill>
                  <a:schemeClr val="dk1"/>
                </a:solidFill>
                <a:highlight>
                  <a:schemeClr val="lt1"/>
                </a:highlight>
                <a:latin typeface="DM Sans"/>
                <a:ea typeface="DM Sans"/>
                <a:cs typeface="DM Sans"/>
                <a:sym typeface="DM Sans"/>
              </a:rPr>
              <a:t>Há algumas maneiras de acessar o terminal:</a:t>
            </a:r>
            <a:endParaRPr i="0" sz="180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7" name="Shape 1207"/>
        <p:cNvGrpSpPr/>
        <p:nvPr/>
      </p:nvGrpSpPr>
      <p:grpSpPr>
        <a:xfrm>
          <a:off x="0" y="0"/>
          <a:ext cx="0" cy="0"/>
          <a:chOff x="0" y="0"/>
          <a:chExt cx="0" cy="0"/>
        </a:xfrm>
      </p:grpSpPr>
      <p:sp>
        <p:nvSpPr>
          <p:cNvPr id="1208" name="Google Shape;1208;p2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1209" name="Google Shape;1209;p242"/>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2"/>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1211" name="Google Shape;1211;p242"/>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1212" name="Google Shape;1212;p242"/>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3" name="Google Shape;1213;p242"/>
          <p:cNvCxnSpPr>
            <a:stCxn id="1214" idx="6"/>
            <a:endCxn id="1209"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1215" name="Google Shape;1215;p242"/>
          <p:cNvCxnSpPr>
            <a:stCxn id="1209" idx="6"/>
            <a:endCxn id="1212"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1216" name="Google Shape;1216;p242"/>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1217" name="Google Shape;1217;p242"/>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1218" name="Google Shape;1218;p242"/>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1219" name="Google Shape;1219;p242"/>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1220" name="Google Shape;1220;p242"/>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1221" name="Google Shape;1221;p242"/>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1222" name="Google Shape;1222;p242"/>
          <p:cNvGrpSpPr/>
          <p:nvPr/>
        </p:nvGrpSpPr>
        <p:grpSpPr>
          <a:xfrm>
            <a:off x="1731113" y="1953850"/>
            <a:ext cx="587100" cy="600300"/>
            <a:chOff x="1731113" y="1953850"/>
            <a:chExt cx="587100" cy="600300"/>
          </a:xfrm>
        </p:grpSpPr>
        <p:sp>
          <p:nvSpPr>
            <p:cNvPr id="1214" name="Google Shape;1214;p24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4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43"/>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1229" name="Google Shape;1229;p243"/>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Helvetica Neue Light"/>
              <a:buAutoNum type="arabicPeriod"/>
            </a:pPr>
            <a:r>
              <a:rPr b="0" i="0" lang="pt-BR" sz="1700" u="none" cap="none" strike="noStrike">
                <a:solidFill>
                  <a:schemeClr val="lt1"/>
                </a:solidFill>
                <a:latin typeface="Helvetica Neue Light"/>
                <a:ea typeface="Helvetica Neue Light"/>
                <a:cs typeface="Helvetica Neue Light"/>
                <a:sym typeface="Helvetica Neue Light"/>
              </a:rPr>
              <a:t>Acesse a plataforma</a:t>
            </a:r>
            <a:endParaRPr b="0" i="0" sz="1700" u="none" cap="none" strike="noStrike">
              <a:solidFill>
                <a:schemeClr val="lt1"/>
              </a:solidFill>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lt1"/>
              </a:buClr>
              <a:buSzPts val="1700"/>
              <a:buFont typeface="Helvetica Neue Light"/>
              <a:buAutoNum type="arabicPeriod"/>
            </a:pPr>
            <a:r>
              <a:rPr b="0" i="0" lang="pt-BR" sz="1700" u="none" cap="none" strike="noStrike">
                <a:solidFill>
                  <a:schemeClr val="lt1"/>
                </a:solidFill>
                <a:latin typeface="Helvetica Neue Light"/>
                <a:ea typeface="Helvetica Neue Light"/>
                <a:cs typeface="Helvetica Neue Light"/>
                <a:sym typeface="Helvetica Neue Light"/>
              </a:rPr>
              <a:t>Vá na aula do dia</a:t>
            </a:r>
            <a:endParaRPr b="0" i="0" sz="1700" u="none" cap="none" strike="noStrike">
              <a:solidFill>
                <a:schemeClr val="lt1"/>
              </a:solidFill>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Helvetica Neue Light"/>
                <a:ea typeface="Helvetica Neue Light"/>
                <a:cs typeface="Helvetica Neue Light"/>
                <a:sym typeface="Helvetica Neue Light"/>
              </a:rPr>
              <a:t>Clique em </a:t>
            </a:r>
            <a:r>
              <a:rPr b="0" i="0" lang="pt-BR" sz="1700" u="none" cap="none" strike="noStrike">
                <a:solidFill>
                  <a:schemeClr val="dk1"/>
                </a:solidFill>
                <a:highlight>
                  <a:srgbClr val="EAFF6A"/>
                </a:highlight>
                <a:latin typeface="Helvetica Neue"/>
                <a:ea typeface="Helvetica Neue"/>
                <a:cs typeface="Helvetica Neue"/>
                <a:sym typeface="Helvetica Neue"/>
              </a:rPr>
              <a:t>Avaliar</a:t>
            </a:r>
            <a:endParaRPr b="0" i="0" sz="1700" u="none" cap="none" strike="noStrike">
              <a:solidFill>
                <a:schemeClr val="dk1"/>
              </a:solidFill>
              <a:highlight>
                <a:srgbClr val="EAFF6A"/>
              </a:highlight>
              <a:latin typeface="Helvetica Neue"/>
              <a:ea typeface="Helvetica Neue"/>
              <a:cs typeface="Helvetica Neue"/>
              <a:sym typeface="Helvetica Neue"/>
            </a:endParaRPr>
          </a:p>
        </p:txBody>
      </p:sp>
      <p:grpSp>
        <p:nvGrpSpPr>
          <p:cNvPr id="1230" name="Google Shape;1230;p243"/>
          <p:cNvGrpSpPr/>
          <p:nvPr/>
        </p:nvGrpSpPr>
        <p:grpSpPr>
          <a:xfrm>
            <a:off x="1527125" y="2646775"/>
            <a:ext cx="3705225" cy="923925"/>
            <a:chOff x="4463725" y="2301200"/>
            <a:chExt cx="3705225" cy="923925"/>
          </a:xfrm>
        </p:grpSpPr>
        <p:pic>
          <p:nvPicPr>
            <p:cNvPr id="1231" name="Google Shape;1231;p243"/>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1232" name="Google Shape;1232;p243"/>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1233" name="Google Shape;1233;p243"/>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EAFF6A"/>
                </a:solidFill>
                <a:latin typeface="Helvetica Neue Light"/>
                <a:ea typeface="Helvetica Neue Light"/>
                <a:cs typeface="Helvetica Neue Light"/>
                <a:sym typeface="Helvetica Neue Light"/>
              </a:rPr>
              <a:t>Seu feedback vale pontos para o Top 10!! 😎</a:t>
            </a:r>
            <a:endParaRPr b="0" i="0" sz="1400" u="none" cap="none" strike="noStrike">
              <a:solidFill>
                <a:srgbClr val="EAFF6A"/>
              </a:solidFill>
              <a:latin typeface="Helvetica Neue Light"/>
              <a:ea typeface="Helvetica Neue Light"/>
              <a:cs typeface="Helvetica Neue Light"/>
              <a:sym typeface="Helvetica Neue Light"/>
            </a:endParaRPr>
          </a:p>
        </p:txBody>
      </p:sp>
      <p:sp>
        <p:nvSpPr>
          <p:cNvPr id="1234" name="Google Shape;1234;p243"/>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Helvetica Neue"/>
                <a:ea typeface="Helvetica Neue"/>
                <a:cs typeface="Helvetica Neue"/>
                <a:sym typeface="Helvetica Neue"/>
              </a:rPr>
              <a:t>Deixe sua opinião!</a:t>
            </a:r>
            <a:endParaRPr b="1" i="0" sz="1900" u="none" cap="none" strike="noStrike">
              <a:solidFill>
                <a:schemeClr val="lt1"/>
              </a:solidFill>
              <a:latin typeface="Helvetica Neue"/>
              <a:ea typeface="Helvetica Neue"/>
              <a:cs typeface="Helvetica Neue"/>
              <a:sym typeface="Helvetica Neue"/>
            </a:endParaRPr>
          </a:p>
        </p:txBody>
      </p:sp>
      <p:pic>
        <p:nvPicPr>
          <p:cNvPr id="1235" name="Google Shape;1235;p243"/>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grpSp>
        <p:nvGrpSpPr>
          <p:cNvPr id="1240" name="Google Shape;1240;p244"/>
          <p:cNvGrpSpPr/>
          <p:nvPr/>
        </p:nvGrpSpPr>
        <p:grpSpPr>
          <a:xfrm>
            <a:off x="501452" y="483061"/>
            <a:ext cx="401518" cy="401518"/>
            <a:chOff x="974706" y="2467173"/>
            <a:chExt cx="738900" cy="738900"/>
          </a:xfrm>
        </p:grpSpPr>
        <p:sp>
          <p:nvSpPr>
            <p:cNvPr id="1241" name="Google Shape;1241;p24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24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243" name="Google Shape;1243;p244"/>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Vamos conhecer a turma!</a:t>
            </a:r>
            <a:endParaRPr b="1" sz="4000">
              <a:solidFill>
                <a:schemeClr val="dk1"/>
              </a:solidFill>
              <a:latin typeface="DM Sans"/>
              <a:ea typeface="DM Sans"/>
              <a:cs typeface="DM Sans"/>
              <a:sym typeface="DM Sans"/>
            </a:endParaRPr>
          </a:p>
        </p:txBody>
      </p:sp>
      <p:pic>
        <p:nvPicPr>
          <p:cNvPr id="1244" name="Google Shape;1244;p24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245" name="Google Shape;1245;p244"/>
          <p:cNvSpPr txBox="1"/>
          <p:nvPr/>
        </p:nvSpPr>
        <p:spPr>
          <a:xfrm>
            <a:off x="549525" y="2710950"/>
            <a:ext cx="7709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da atividade.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Ler a aba “Leia-me” da planilha de grupos,</a:t>
            </a:r>
            <a:r>
              <a:rPr lang="pt-BR" sz="1350">
                <a:highlight>
                  <a:srgbClr val="EAFF6A"/>
                </a:highlight>
                <a:latin typeface="DM Sans"/>
                <a:ea typeface="DM Sans"/>
                <a:cs typeface="DM Sans"/>
                <a:sym typeface="DM Sans"/>
              </a:rPr>
              <a:t> disponível na pasta geral</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Preencher aba “1 - Sobre a turma” para a turma conhecer você</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pt-BR" sz="1350">
                <a:latin typeface="DM Sans"/>
                <a:ea typeface="DM Sans"/>
                <a:cs typeface="DM Sans"/>
                <a:sym typeface="DM Sans"/>
              </a:rPr>
              <a:t>Inserir seu nome, LinkedIn e minibio</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pt-BR" sz="1350">
                <a:latin typeface="DM Sans"/>
                <a:ea typeface="DM Sans"/>
                <a:cs typeface="DM Sans"/>
                <a:sym typeface="DM Sans"/>
              </a:rPr>
              <a:t>Analisar propostas de temas na aba </a:t>
            </a:r>
            <a:r>
              <a:rPr b="1" lang="pt-BR" sz="1350">
                <a:latin typeface="DM Sans"/>
                <a:ea typeface="DM Sans"/>
                <a:cs typeface="DM Sans"/>
                <a:sym typeface="DM Sans"/>
              </a:rPr>
              <a:t>“Lista de temas”</a:t>
            </a:r>
            <a:r>
              <a:rPr lang="pt-BR" sz="1350">
                <a:latin typeface="DM Sans"/>
                <a:ea typeface="DM Sans"/>
                <a:cs typeface="DM Sans"/>
                <a:sym typeface="DM Sans"/>
              </a:rPr>
              <a:t> (vamos rever na próxima aula)</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pt-BR" sz="1350">
                <a:latin typeface="DM Sans"/>
                <a:ea typeface="DM Sans"/>
                <a:cs typeface="DM Sans"/>
                <a:sym typeface="DM Sans"/>
              </a:rPr>
              <a:t>Escolher</a:t>
            </a:r>
            <a:r>
              <a:rPr b="1" lang="pt-BR" sz="1350">
                <a:latin typeface="DM Sans"/>
                <a:ea typeface="DM Sans"/>
                <a:cs typeface="DM Sans"/>
                <a:sym typeface="DM Sans"/>
              </a:rPr>
              <a:t> 1 tema de interesse</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246" name="Google Shape;1246;p244"/>
          <p:cNvSpPr txBox="1"/>
          <p:nvPr/>
        </p:nvSpPr>
        <p:spPr>
          <a:xfrm>
            <a:off x="930550" y="468275"/>
            <a:ext cx="419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PARA A PRÓXIMA AULA</a:t>
            </a:r>
            <a:endParaRPr>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24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4000">
                <a:solidFill>
                  <a:srgbClr val="EAFF6A"/>
                </a:solidFill>
                <a:latin typeface="DM Sans"/>
                <a:ea typeface="DM Sans"/>
                <a:cs typeface="DM Sans"/>
                <a:sym typeface="DM Sans"/>
              </a:rPr>
              <a:t>Na próxima aula</a:t>
            </a:r>
            <a:r>
              <a:rPr b="1" lang="pt-BR" sz="4000">
                <a:solidFill>
                  <a:schemeClr val="dk1"/>
                </a:solidFill>
                <a:latin typeface="DM Sans"/>
                <a:ea typeface="DM Sans"/>
                <a:cs typeface="DM Sans"/>
                <a:sym typeface="DM Sans"/>
              </a:rPr>
              <a:t> </a:t>
            </a:r>
            <a:r>
              <a:rPr b="1" lang="pt-BR" sz="4000">
                <a:solidFill>
                  <a:schemeClr val="lt1"/>
                </a:solidFill>
                <a:latin typeface="DM Sans"/>
                <a:ea typeface="DM Sans"/>
                <a:cs typeface="DM Sans"/>
                <a:sym typeface="DM Sans"/>
              </a:rPr>
              <a:t>veremos:</a:t>
            </a:r>
            <a:endParaRPr b="1" sz="4000">
              <a:solidFill>
                <a:srgbClr val="EAFF6A"/>
              </a:solidFill>
              <a:latin typeface="DM Sans"/>
              <a:ea typeface="DM Sans"/>
              <a:cs typeface="DM Sans"/>
              <a:sym typeface="DM Sans"/>
            </a:endParaRPr>
          </a:p>
        </p:txBody>
      </p:sp>
      <p:sp>
        <p:nvSpPr>
          <p:cNvPr id="1252" name="Google Shape;1252;p245"/>
          <p:cNvSpPr txBox="1"/>
          <p:nvPr/>
        </p:nvSpPr>
        <p:spPr>
          <a:xfrm>
            <a:off x="2109143" y="2513513"/>
            <a:ext cx="49257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b="1" lang="pt-BR" sz="1350">
                <a:solidFill>
                  <a:schemeClr val="lt1"/>
                </a:solidFill>
                <a:latin typeface="DM Sans"/>
                <a:ea typeface="DM Sans"/>
                <a:cs typeface="DM Sans"/>
                <a:sym typeface="DM Sans"/>
              </a:rPr>
              <a:t>Conhecer e compreender o HTML</a:t>
            </a:r>
            <a:endParaRPr b="1" sz="1350">
              <a:solidFill>
                <a:schemeClr val="lt1"/>
              </a:solidFill>
              <a:latin typeface="DM Sans"/>
              <a:ea typeface="DM Sans"/>
              <a:cs typeface="DM Sans"/>
              <a:sym typeface="DM Sans"/>
            </a:endParaRPr>
          </a:p>
          <a:p>
            <a:pPr indent="0" lvl="0" marL="457200" rtl="0" algn="l">
              <a:spcBef>
                <a:spcPts val="0"/>
              </a:spcBef>
              <a:spcAft>
                <a:spcPts val="0"/>
              </a:spcAft>
              <a:buNone/>
            </a:pPr>
            <a:r>
              <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b="1" lang="pt-BR" sz="1350">
                <a:solidFill>
                  <a:schemeClr val="lt1"/>
                </a:solidFill>
                <a:latin typeface="DM Sans"/>
                <a:ea typeface="DM Sans"/>
                <a:cs typeface="DM Sans"/>
                <a:sym typeface="DM Sans"/>
              </a:rPr>
              <a:t>O que são as tags e como utilizá-las?</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246"/>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Serviços de talento 🚀</a:t>
            </a:r>
            <a:endParaRPr b="1" sz="4000">
              <a:solidFill>
                <a:srgbClr val="EAFF6A"/>
              </a:solidFill>
              <a:latin typeface="DM Sans"/>
              <a:ea typeface="DM Sans"/>
              <a:cs typeface="DM Sans"/>
              <a:sym typeface="DM Sans"/>
            </a:endParaRPr>
          </a:p>
        </p:txBody>
      </p:sp>
      <p:sp>
        <p:nvSpPr>
          <p:cNvPr id="1258" name="Google Shape;1258;p246"/>
          <p:cNvSpPr txBox="1"/>
          <p:nvPr/>
        </p:nvSpPr>
        <p:spPr>
          <a:xfrm>
            <a:off x="993100" y="1863750"/>
            <a:ext cx="708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Potencialize sua jornada! Na Coderhouse você pode adquirir </a:t>
            </a:r>
            <a:r>
              <a:rPr b="1" lang="pt-BR" sz="2000">
                <a:solidFill>
                  <a:schemeClr val="dk1"/>
                </a:solidFill>
                <a:highlight>
                  <a:srgbClr val="EAFF6A"/>
                </a:highlight>
                <a:latin typeface="DM Sans"/>
                <a:ea typeface="DM Sans"/>
                <a:cs typeface="DM Sans"/>
                <a:sym typeface="DM Sans"/>
              </a:rPr>
              <a:t>serviços de desenvolvimento profissional</a:t>
            </a:r>
            <a:r>
              <a:rPr b="1" lang="pt-BR" sz="2000">
                <a:solidFill>
                  <a:schemeClr val="dk1"/>
                </a:solidFill>
                <a:latin typeface="DM Sans"/>
                <a:ea typeface="DM Sans"/>
                <a:cs typeface="DM Sans"/>
                <a:sym typeface="DM Sans"/>
              </a:rPr>
              <a:t> </a:t>
            </a:r>
            <a:r>
              <a:rPr b="1" lang="pt-BR" sz="2000">
                <a:solidFill>
                  <a:schemeClr val="lt1"/>
                </a:solidFill>
                <a:latin typeface="DM Sans"/>
                <a:ea typeface="DM Sans"/>
                <a:cs typeface="DM Sans"/>
                <a:sym typeface="DM Sans"/>
              </a:rPr>
              <a:t>com foco em</a:t>
            </a:r>
            <a:r>
              <a:rPr b="1" lang="pt-BR" sz="2000">
                <a:solidFill>
                  <a:srgbClr val="EAFF6A"/>
                </a:solidFill>
                <a:latin typeface="DM Sans"/>
                <a:ea typeface="DM Sans"/>
                <a:cs typeface="DM Sans"/>
                <a:sym typeface="DM Sans"/>
              </a:rPr>
              <a:t> currículo</a:t>
            </a:r>
            <a:r>
              <a:rPr b="1" lang="pt-BR" sz="2000">
                <a:solidFill>
                  <a:schemeClr val="lt1"/>
                </a:solidFill>
                <a:latin typeface="DM Sans"/>
                <a:ea typeface="DM Sans"/>
                <a:cs typeface="DM Sans"/>
                <a:sym typeface="DM Sans"/>
              </a:rPr>
              <a:t>, </a:t>
            </a:r>
            <a:r>
              <a:rPr b="1" lang="pt-BR" sz="2000">
                <a:solidFill>
                  <a:srgbClr val="EAFF6A"/>
                </a:solidFill>
                <a:latin typeface="DM Sans"/>
                <a:ea typeface="DM Sans"/>
                <a:cs typeface="DM Sans"/>
                <a:sym typeface="DM Sans"/>
              </a:rPr>
              <a:t>LinkedIn</a:t>
            </a:r>
            <a:r>
              <a:rPr b="1" lang="pt-BR" sz="2000">
                <a:solidFill>
                  <a:schemeClr val="lt1"/>
                </a:solidFill>
                <a:latin typeface="DM Sans"/>
                <a:ea typeface="DM Sans"/>
                <a:cs typeface="DM Sans"/>
                <a:sym typeface="DM Sans"/>
              </a:rPr>
              <a:t> e </a:t>
            </a:r>
            <a:r>
              <a:rPr b="1" lang="pt-BR" sz="2000">
                <a:solidFill>
                  <a:srgbClr val="EAFF6A"/>
                </a:solidFill>
                <a:latin typeface="DM Sans"/>
                <a:ea typeface="DM Sans"/>
                <a:cs typeface="DM Sans"/>
                <a:sym typeface="DM Sans"/>
              </a:rPr>
              <a:t>entrevistas</a:t>
            </a:r>
            <a:r>
              <a:rPr b="1" lang="pt-BR" sz="2000">
                <a:solidFill>
                  <a:schemeClr val="lt1"/>
                </a:solidFill>
                <a:latin typeface="DM Sans"/>
                <a:ea typeface="DM Sans"/>
                <a:cs typeface="DM Sans"/>
                <a:sym typeface="DM Sans"/>
              </a:rPr>
              <a:t>!</a:t>
            </a:r>
            <a:endParaRPr b="1" sz="2000">
              <a:solidFill>
                <a:srgbClr val="DEFC52"/>
              </a:solidFill>
              <a:latin typeface="Helvetica Neue"/>
              <a:ea typeface="Helvetica Neue"/>
              <a:cs typeface="Helvetica Neue"/>
              <a:sym typeface="Helvetica Neue"/>
            </a:endParaRPr>
          </a:p>
        </p:txBody>
      </p:sp>
      <p:grpSp>
        <p:nvGrpSpPr>
          <p:cNvPr id="1259" name="Google Shape;1259;p246"/>
          <p:cNvGrpSpPr/>
          <p:nvPr/>
        </p:nvGrpSpPr>
        <p:grpSpPr>
          <a:xfrm>
            <a:off x="2663652" y="3193628"/>
            <a:ext cx="3747002" cy="831791"/>
            <a:chOff x="3283438" y="3408200"/>
            <a:chExt cx="2538275" cy="1036500"/>
          </a:xfrm>
        </p:grpSpPr>
        <p:sp>
          <p:nvSpPr>
            <p:cNvPr id="1260" name="Google Shape;1260;p246"/>
            <p:cNvSpPr/>
            <p:nvPr/>
          </p:nvSpPr>
          <p:spPr>
            <a:xfrm>
              <a:off x="3314313" y="3408200"/>
              <a:ext cx="2507400" cy="10365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46"/>
            <p:cNvSpPr txBox="1"/>
            <p:nvPr/>
          </p:nvSpPr>
          <p:spPr>
            <a:xfrm>
              <a:off x="3283438" y="3433850"/>
              <a:ext cx="2507400" cy="97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DM Sans"/>
                  <a:ea typeface="DM Sans"/>
                  <a:cs typeface="DM Sans"/>
                  <a:sym typeface="DM Sans"/>
                </a:rPr>
                <a:t>No seu perfil, acesse a barra lateral e clique em</a:t>
              </a:r>
              <a:r>
                <a:rPr lang="pt-BR" sz="1300">
                  <a:solidFill>
                    <a:srgbClr val="EEFF41"/>
                  </a:solidFill>
                  <a:latin typeface="DM Sans"/>
                  <a:ea typeface="DM Sans"/>
                  <a:cs typeface="DM Sans"/>
                  <a:sym typeface="DM Sans"/>
                </a:rPr>
                <a:t> </a:t>
              </a:r>
              <a:r>
                <a:rPr lang="pt-BR" sz="1300">
                  <a:solidFill>
                    <a:srgbClr val="EAFF6A"/>
                  </a:solidFill>
                  <a:latin typeface="DM Sans"/>
                  <a:ea typeface="DM Sans"/>
                  <a:cs typeface="DM Sans"/>
                  <a:sym typeface="DM Sans"/>
                </a:rPr>
                <a:t>⭐ Serviços</a:t>
              </a:r>
              <a:r>
                <a:rPr lang="pt-BR" sz="1300">
                  <a:solidFill>
                    <a:schemeClr val="lt1"/>
                  </a:solidFill>
                  <a:latin typeface="DM Sans"/>
                  <a:ea typeface="DM Sans"/>
                  <a:cs typeface="DM Sans"/>
                  <a:sym typeface="DM Sans"/>
                </a:rPr>
                <a:t>. Agora é só escolher o serviço que deseja adquirir.</a:t>
              </a:r>
              <a:endParaRPr sz="1300">
                <a:solidFill>
                  <a:srgbClr val="EAFF6A"/>
                </a:solidFill>
                <a:latin typeface="DM Sans"/>
                <a:ea typeface="DM Sans"/>
                <a:cs typeface="DM Sans"/>
                <a:sym typeface="DM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1" name="Shape 581"/>
        <p:cNvGrpSpPr/>
        <p:nvPr/>
      </p:nvGrpSpPr>
      <p:grpSpPr>
        <a:xfrm>
          <a:off x="0" y="0"/>
          <a:ext cx="0" cy="0"/>
          <a:chOff x="0" y="0"/>
          <a:chExt cx="0" cy="0"/>
        </a:xfrm>
      </p:grpSpPr>
      <p:sp>
        <p:nvSpPr>
          <p:cNvPr id="582" name="Google Shape;582;p184"/>
          <p:cNvSpPr/>
          <p:nvPr/>
        </p:nvSpPr>
        <p:spPr>
          <a:xfrm>
            <a:off x="2295650" y="2193275"/>
            <a:ext cx="1847700" cy="18477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Foto</a:t>
            </a:r>
            <a:endParaRPr b="0" i="0" sz="1400" u="none" cap="none" strike="noStrike">
              <a:solidFill>
                <a:srgbClr val="000000"/>
              </a:solidFill>
              <a:latin typeface="Arial"/>
              <a:ea typeface="Arial"/>
              <a:cs typeface="Arial"/>
              <a:sym typeface="Arial"/>
            </a:endParaRPr>
          </a:p>
        </p:txBody>
      </p:sp>
      <p:sp>
        <p:nvSpPr>
          <p:cNvPr id="583" name="Google Shape;583;p184"/>
          <p:cNvSpPr txBox="1"/>
          <p:nvPr/>
        </p:nvSpPr>
        <p:spPr>
          <a:xfrm>
            <a:off x="1510950" y="849100"/>
            <a:ext cx="6122100" cy="106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900"/>
              <a:buFont typeface="Arial"/>
              <a:buNone/>
            </a:pPr>
            <a:r>
              <a:rPr b="1" i="0" lang="pt-BR" sz="3900" u="none" cap="none" strike="noStrike">
                <a:solidFill>
                  <a:schemeClr val="lt1"/>
                </a:solidFill>
                <a:latin typeface="Helvetica Neue"/>
                <a:ea typeface="Helvetica Neue"/>
                <a:cs typeface="Helvetica Neue"/>
                <a:sym typeface="Helvetica Neue"/>
              </a:rPr>
              <a:t>Apresentação </a:t>
            </a:r>
            <a:r>
              <a:rPr b="1" i="0" lang="pt-BR" sz="3900" u="none" cap="none" strike="noStrike">
                <a:solidFill>
                  <a:schemeClr val="accent6"/>
                </a:solidFill>
                <a:latin typeface="Helvetica Neue"/>
                <a:ea typeface="Helvetica Neue"/>
                <a:cs typeface="Helvetica Neue"/>
                <a:sym typeface="Helvetica Neue"/>
              </a:rPr>
              <a:t>da equipe</a:t>
            </a:r>
            <a:endParaRPr b="1" i="0" sz="3900" u="none" cap="none" strike="noStrike">
              <a:solidFill>
                <a:schemeClr val="accent6"/>
              </a:solidFill>
              <a:latin typeface="Helvetica Neue"/>
              <a:ea typeface="Helvetica Neue"/>
              <a:cs typeface="Helvetica Neue"/>
              <a:sym typeface="Helvetica Neue"/>
            </a:endParaRPr>
          </a:p>
        </p:txBody>
      </p:sp>
      <p:sp>
        <p:nvSpPr>
          <p:cNvPr id="584" name="Google Shape;584;p184"/>
          <p:cNvSpPr txBox="1"/>
          <p:nvPr/>
        </p:nvSpPr>
        <p:spPr>
          <a:xfrm>
            <a:off x="4582525" y="3141425"/>
            <a:ext cx="1934700" cy="55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pt-BR" sz="1500">
                <a:solidFill>
                  <a:schemeClr val="lt1"/>
                </a:solidFill>
                <a:latin typeface="Helvetica Neue Light"/>
                <a:ea typeface="Helvetica Neue Light"/>
                <a:cs typeface="Helvetica Neue Light"/>
                <a:sym typeface="Helvetica Neue Light"/>
              </a:rPr>
              <a:t>Nome Sobrenome</a:t>
            </a:r>
            <a:endParaRPr sz="1500">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rPr b="1" lang="pt-BR" sz="1200">
                <a:solidFill>
                  <a:schemeClr val="lt1"/>
                </a:solidFill>
                <a:latin typeface="Helvetica Neue"/>
                <a:ea typeface="Helvetica Neue"/>
                <a:cs typeface="Helvetica Neue"/>
                <a:sym typeface="Helvetica Neue"/>
              </a:rPr>
              <a:t>tuto</a:t>
            </a:r>
            <a:r>
              <a:rPr b="1" i="0" lang="pt-BR" sz="1200" u="none" cap="none" strike="noStrike">
                <a:solidFill>
                  <a:schemeClr val="lt1"/>
                </a:solidFill>
                <a:latin typeface="Helvetica Neue"/>
                <a:ea typeface="Helvetica Neue"/>
                <a:cs typeface="Helvetica Neue"/>
                <a:sym typeface="Helvetica Neue"/>
              </a:rPr>
              <a:t>r</a:t>
            </a:r>
            <a:r>
              <a:rPr b="1" lang="pt-BR" sz="1200">
                <a:solidFill>
                  <a:schemeClr val="lt1"/>
                </a:solidFill>
                <a:latin typeface="Helvetica Neue"/>
                <a:ea typeface="Helvetica Neue"/>
                <a:cs typeface="Helvetica Neue"/>
                <a:sym typeface="Helvetica Neue"/>
              </a:rPr>
              <a:t>(a)</a:t>
            </a:r>
            <a:endParaRPr b="1" i="0" sz="12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1" sz="1200">
              <a:solidFill>
                <a:schemeClr val="lt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lt1"/>
              </a:buClr>
              <a:buSzPts val="1200"/>
              <a:buFont typeface="Helvetica Neue"/>
              <a:buChar char="●"/>
            </a:pPr>
            <a:r>
              <a:rPr lang="pt-BR" sz="1200">
                <a:solidFill>
                  <a:schemeClr val="lt1"/>
                </a:solidFill>
                <a:latin typeface="Helvetica Neue"/>
                <a:ea typeface="Helvetica Neue"/>
                <a:cs typeface="Helvetica Neue"/>
                <a:sym typeface="Helvetica Neue"/>
              </a:rPr>
              <a:t>Qual sua área de atuação?</a:t>
            </a:r>
            <a:endParaRPr sz="1200">
              <a:solidFill>
                <a:schemeClr val="lt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lt1"/>
              </a:buClr>
              <a:buSzPts val="1200"/>
              <a:buFont typeface="Helvetica Neue"/>
              <a:buChar char="●"/>
            </a:pPr>
            <a:r>
              <a:rPr lang="pt-BR" sz="1200">
                <a:solidFill>
                  <a:schemeClr val="lt1"/>
                </a:solidFill>
                <a:latin typeface="Helvetica Neue"/>
                <a:ea typeface="Helvetica Neue"/>
                <a:cs typeface="Helvetica Neue"/>
                <a:sym typeface="Helvetica Neue"/>
              </a:rPr>
              <a:t>Hobbies e paixões</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pt-BR" sz="1200">
                <a:solidFill>
                  <a:schemeClr val="lt1"/>
                </a:solidFill>
                <a:latin typeface="Helvetica Neue"/>
                <a:ea typeface="Helvetica Neue"/>
                <a:cs typeface="Helvetica Neue"/>
                <a:sym typeface="Helvetica Neue"/>
              </a:rPr>
              <a:t>@redesocial (opcional)</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2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000"/>
              <a:buFont typeface="Arial"/>
              <a:buNone/>
            </a:pPr>
            <a:r>
              <a:t/>
            </a:r>
            <a:endParaRPr b="1" sz="1200">
              <a:solidFill>
                <a:schemeClr val="lt1"/>
              </a:solidFill>
              <a:latin typeface="Helvetica Neue"/>
              <a:ea typeface="Helvetica Neue"/>
              <a:cs typeface="Helvetica Neue"/>
              <a:sym typeface="Helvetica Neue"/>
            </a:endParaRPr>
          </a:p>
        </p:txBody>
      </p:sp>
      <p:cxnSp>
        <p:nvCxnSpPr>
          <p:cNvPr id="585" name="Google Shape;585;p184"/>
          <p:cNvCxnSpPr/>
          <p:nvPr/>
        </p:nvCxnSpPr>
        <p:spPr>
          <a:xfrm>
            <a:off x="4434375" y="2307350"/>
            <a:ext cx="11700" cy="1722300"/>
          </a:xfrm>
          <a:prstGeom prst="straightConnector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47"/>
          <p:cNvSpPr txBox="1"/>
          <p:nvPr/>
        </p:nvSpPr>
        <p:spPr>
          <a:xfrm>
            <a:off x="1461300" y="2226163"/>
            <a:ext cx="62214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3500">
                <a:solidFill>
                  <a:schemeClr val="dk1"/>
                </a:solidFill>
                <a:highlight>
                  <a:schemeClr val="accent6"/>
                </a:highlight>
                <a:latin typeface="DM Sans"/>
                <a:ea typeface="DM Sans"/>
                <a:cs typeface="DM Sans"/>
                <a:sym typeface="DM Sans"/>
              </a:rPr>
              <a:t>Vamos começar bem?</a:t>
            </a:r>
            <a:endParaRPr b="1" sz="3500">
              <a:solidFill>
                <a:schemeClr val="dk1"/>
              </a:solidFill>
              <a:highlight>
                <a:schemeClr val="accent6"/>
              </a:highlight>
              <a:latin typeface="DM Sans"/>
              <a:ea typeface="DM Sans"/>
              <a:cs typeface="DM Sans"/>
              <a:sym typeface="DM Sans"/>
            </a:endParaRPr>
          </a:p>
          <a:p>
            <a:pPr indent="0" lvl="0" marL="0" rtl="0" algn="ctr">
              <a:spcBef>
                <a:spcPts val="0"/>
              </a:spcBef>
              <a:spcAft>
                <a:spcPts val="0"/>
              </a:spcAft>
              <a:buNone/>
            </a:pPr>
            <a:r>
              <a:rPr b="1" lang="pt-BR" sz="3500">
                <a:solidFill>
                  <a:schemeClr val="dk1"/>
                </a:solidFill>
                <a:latin typeface="DM Sans"/>
                <a:ea typeface="DM Sans"/>
                <a:cs typeface="DM Sans"/>
                <a:sym typeface="DM Sans"/>
              </a:rPr>
              <a:t>Tem algumas dicas no próximo slide.😉</a:t>
            </a:r>
            <a:endParaRPr b="1" sz="3500">
              <a:solidFill>
                <a:schemeClr val="dk1"/>
              </a:solidFill>
              <a:highlight>
                <a:schemeClr val="accent6"/>
              </a:highlight>
              <a:latin typeface="DM Sans"/>
              <a:ea typeface="DM Sans"/>
              <a:cs typeface="DM Sans"/>
              <a:sym typeface="DM Sans"/>
            </a:endParaRPr>
          </a:p>
        </p:txBody>
      </p:sp>
      <p:grpSp>
        <p:nvGrpSpPr>
          <p:cNvPr id="1267" name="Google Shape;1267;p247"/>
          <p:cNvGrpSpPr/>
          <p:nvPr/>
        </p:nvGrpSpPr>
        <p:grpSpPr>
          <a:xfrm>
            <a:off x="4202550" y="1278135"/>
            <a:ext cx="738900" cy="738900"/>
            <a:chOff x="4202550" y="994173"/>
            <a:chExt cx="738900" cy="738900"/>
          </a:xfrm>
        </p:grpSpPr>
        <p:sp>
          <p:nvSpPr>
            <p:cNvPr id="1268" name="Google Shape;1268;p24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269" name="Google Shape;1269;p24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grpSp>
        <p:nvGrpSpPr>
          <p:cNvPr id="1270" name="Google Shape;1270;p247"/>
          <p:cNvGrpSpPr/>
          <p:nvPr/>
        </p:nvGrpSpPr>
        <p:grpSpPr>
          <a:xfrm>
            <a:off x="4202550" y="1278123"/>
            <a:ext cx="738900" cy="738900"/>
            <a:chOff x="4202550" y="994173"/>
            <a:chExt cx="738900" cy="738900"/>
          </a:xfrm>
        </p:grpSpPr>
        <p:sp>
          <p:nvSpPr>
            <p:cNvPr id="1271" name="Google Shape;1271;p24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272" name="Google Shape;1272;p247" title="ícono de codertips"/>
            <p:cNvPicPr preferRelativeResize="0"/>
            <p:nvPr/>
          </p:nvPicPr>
          <p:blipFill>
            <a:blip r:embed="rId4">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48"/>
          <p:cNvSpPr/>
          <p:nvPr/>
        </p:nvSpPr>
        <p:spPr>
          <a:xfrm>
            <a:off x="560175" y="967600"/>
            <a:ext cx="6200100" cy="2547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8"/>
          <p:cNvSpPr txBox="1"/>
          <p:nvPr/>
        </p:nvSpPr>
        <p:spPr>
          <a:xfrm>
            <a:off x="468050" y="507575"/>
            <a:ext cx="7468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4000"/>
              <a:buFont typeface="Arial"/>
              <a:buNone/>
            </a:pPr>
            <a:r>
              <a:rPr b="1" lang="pt-BR" sz="4000">
                <a:solidFill>
                  <a:schemeClr val="dk1"/>
                </a:solidFill>
                <a:latin typeface="DM Sans"/>
                <a:ea typeface="DM Sans"/>
                <a:cs typeface="DM Sans"/>
                <a:sym typeface="DM Sans"/>
              </a:rPr>
              <a:t>D</a:t>
            </a:r>
            <a:r>
              <a:rPr b="1" lang="pt-BR" sz="4000">
                <a:solidFill>
                  <a:schemeClr val="dk1"/>
                </a:solidFill>
                <a:latin typeface="DM Sans"/>
                <a:ea typeface="DM Sans"/>
                <a:cs typeface="DM Sans"/>
                <a:sym typeface="DM Sans"/>
              </a:rPr>
              <a:t>eixamos algumas dicas</a:t>
            </a:r>
            <a:endParaRPr b="1" sz="4000">
              <a:solidFill>
                <a:schemeClr val="dk1"/>
              </a:solidFill>
              <a:latin typeface="DM Sans"/>
              <a:ea typeface="DM Sans"/>
              <a:cs typeface="DM Sans"/>
              <a:sym typeface="DM Sans"/>
            </a:endParaRPr>
          </a:p>
        </p:txBody>
      </p:sp>
      <p:sp>
        <p:nvSpPr>
          <p:cNvPr id="1279" name="Google Shape;1279;p248"/>
          <p:cNvSpPr txBox="1"/>
          <p:nvPr/>
        </p:nvSpPr>
        <p:spPr>
          <a:xfrm>
            <a:off x="2353050" y="1648475"/>
            <a:ext cx="4437900" cy="254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Instale todos os aplicativos necessários.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Estabeleça um objetivo a ser alcançado.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Mantenha sua curiosidade ativa.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Não fique só com o que foi visto na aula.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Enfrente os desafios.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Prática: a prática leva à perfeição.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Conte com os recursos da Coderhouse.</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Reveja o material complementar.</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Internet e a vontade de aprender são os seus</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rPr lang="pt-BR" sz="1350">
                <a:solidFill>
                  <a:schemeClr val="dk1"/>
                </a:solidFill>
                <a:latin typeface="DM Sans"/>
                <a:ea typeface="DM Sans"/>
                <a:cs typeface="DM Sans"/>
                <a:sym typeface="DM Sans"/>
              </a:rPr>
              <a:t>melhores amigos.</a:t>
            </a:r>
            <a:endParaRPr sz="1350">
              <a:solidFill>
                <a:schemeClr val="dk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249"/>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85"/>
          <p:cNvSpPr txBox="1"/>
          <p:nvPr/>
        </p:nvSpPr>
        <p:spPr>
          <a:xfrm>
            <a:off x="501450" y="4246599"/>
            <a:ext cx="4929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rgbClr val="121212"/>
                </a:solidFill>
                <a:latin typeface="DM Sans"/>
                <a:ea typeface="DM Sans"/>
                <a:cs typeface="DM Sans"/>
                <a:sym typeface="DM Sans"/>
              </a:rPr>
              <a:t>Duração: </a:t>
            </a:r>
            <a:r>
              <a:rPr b="1" lang="pt-BR" sz="1350">
                <a:solidFill>
                  <a:srgbClr val="121212"/>
                </a:solidFill>
                <a:latin typeface="DM Sans"/>
                <a:ea typeface="DM Sans"/>
                <a:cs typeface="DM Sans"/>
                <a:sym typeface="DM Sans"/>
              </a:rPr>
              <a:t>20</a:t>
            </a:r>
            <a:r>
              <a:rPr b="1" lang="pt-BR" sz="1350">
                <a:solidFill>
                  <a:srgbClr val="121212"/>
                </a:solidFill>
                <a:latin typeface="DM Sans"/>
                <a:ea typeface="DM Sans"/>
                <a:cs typeface="DM Sans"/>
                <a:sym typeface="DM Sans"/>
              </a:rPr>
              <a:t> minutos</a:t>
            </a:r>
            <a:endParaRPr b="1" sz="1350">
              <a:solidFill>
                <a:srgbClr val="121212"/>
              </a:solidFill>
              <a:latin typeface="DM Sans"/>
              <a:ea typeface="DM Sans"/>
              <a:cs typeface="DM Sans"/>
              <a:sym typeface="DM Sans"/>
            </a:endParaRPr>
          </a:p>
        </p:txBody>
      </p:sp>
      <p:pic>
        <p:nvPicPr>
          <p:cNvPr id="591" name="Google Shape;591;p185"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592" name="Google Shape;592;p185"/>
          <p:cNvSpPr txBox="1"/>
          <p:nvPr/>
        </p:nvSpPr>
        <p:spPr>
          <a:xfrm>
            <a:off x="501450" y="1346525"/>
            <a:ext cx="49872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chemeClr val="dk2"/>
                </a:solidFill>
                <a:latin typeface="DM Sans Medium"/>
                <a:ea typeface="DM Sans Medium"/>
                <a:cs typeface="DM Sans Medium"/>
                <a:sym typeface="DM Sans Medium"/>
              </a:rPr>
              <a:t>Quebra-gelo</a:t>
            </a:r>
            <a:endParaRPr sz="1800">
              <a:solidFill>
                <a:schemeClr val="dk2"/>
              </a:solidFill>
              <a:latin typeface="DM Sans Medium"/>
              <a:ea typeface="DM Sans Medium"/>
              <a:cs typeface="DM Sans Medium"/>
              <a:sym typeface="DM Sans Medium"/>
            </a:endParaRPr>
          </a:p>
          <a:p>
            <a:pPr indent="0" lvl="0" marL="0" rtl="0" algn="l">
              <a:spcBef>
                <a:spcPts val="0"/>
              </a:spcBef>
              <a:spcAft>
                <a:spcPts val="0"/>
              </a:spcAft>
              <a:buNone/>
            </a:pPr>
            <a:r>
              <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rPr b="1" lang="pt-BR" sz="2000">
                <a:latin typeface="DM Sans"/>
                <a:ea typeface="DM Sans"/>
                <a:cs typeface="DM Sans"/>
                <a:sym typeface="DM Sans"/>
              </a:rPr>
              <a:t>Vamos nos conhecer?</a:t>
            </a:r>
            <a:endParaRPr b="1" sz="200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O objetivo deste espaço é que vocês conheçam uns aos outros e discutam coisas que são do interesse de vocês.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93" name="Google Shape;593;p185"/>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594" name="Google Shape;594;p185"/>
          <p:cNvPicPr preferRelativeResize="0"/>
          <p:nvPr/>
        </p:nvPicPr>
        <p:blipFill rotWithShape="1">
          <a:blip r:embed="rId5">
            <a:alphaModFix/>
          </a:blip>
          <a:srcRect b="0" l="0" r="0" t="0"/>
          <a:stretch/>
        </p:blipFill>
        <p:spPr>
          <a:xfrm>
            <a:off x="2802300" y="3553725"/>
            <a:ext cx="327601" cy="327601"/>
          </a:xfrm>
          <a:prstGeom prst="rect">
            <a:avLst/>
          </a:prstGeom>
          <a:noFill/>
          <a:ln>
            <a:noFill/>
          </a:ln>
        </p:spPr>
      </p:pic>
      <p:sp>
        <p:nvSpPr>
          <p:cNvPr id="595" name="Google Shape;595;p185"/>
          <p:cNvSpPr txBox="1"/>
          <p:nvPr/>
        </p:nvSpPr>
        <p:spPr>
          <a:xfrm>
            <a:off x="530400" y="4692275"/>
            <a:ext cx="4929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500">
                <a:solidFill>
                  <a:schemeClr val="lt1"/>
                </a:solidFill>
                <a:latin typeface="DM Sans"/>
                <a:ea typeface="DM Sans"/>
                <a:cs typeface="DM Sans"/>
                <a:sym typeface="DM Sans"/>
              </a:rPr>
              <a:t>Título</a:t>
            </a:r>
            <a:endParaRPr sz="1500">
              <a:solidFill>
                <a:srgbClr val="DEFC52"/>
              </a:solidFill>
              <a:latin typeface="Helvetica Neue Light"/>
              <a:ea typeface="Helvetica Neue Light"/>
              <a:cs typeface="Helvetica Neue Light"/>
              <a:sym typeface="Helvetica Neue Light"/>
            </a:endParaRPr>
          </a:p>
        </p:txBody>
      </p:sp>
      <p:sp>
        <p:nvSpPr>
          <p:cNvPr id="596" name="Google Shape;596;p185"/>
          <p:cNvSpPr/>
          <p:nvPr/>
        </p:nvSpPr>
        <p:spPr>
          <a:xfrm>
            <a:off x="580175" y="1115725"/>
            <a:ext cx="3603900" cy="178500"/>
          </a:xfrm>
          <a:prstGeom prst="rect">
            <a:avLst/>
          </a:prstGeom>
          <a:solidFill>
            <a:srgbClr val="EEFF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85"/>
          <p:cNvSpPr txBox="1"/>
          <p:nvPr/>
        </p:nvSpPr>
        <p:spPr>
          <a:xfrm>
            <a:off x="501450" y="302943"/>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pt-BR" sz="4000">
                <a:solidFill>
                  <a:schemeClr val="dk1"/>
                </a:solidFill>
                <a:latin typeface="DM Sans"/>
                <a:ea typeface="DM Sans"/>
                <a:cs typeface="DM Sans"/>
                <a:sym typeface="DM Sans"/>
              </a:rPr>
              <a:t>Atividade </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pt-BR" sz="4000">
                <a:solidFill>
                  <a:srgbClr val="111111"/>
                </a:solidFill>
                <a:latin typeface="DM Sans"/>
                <a:ea typeface="DM Sans"/>
                <a:cs typeface="DM Sans"/>
                <a:sym typeface="DM Sans"/>
              </a:rPr>
              <a:t>de integração</a:t>
            </a:r>
            <a:endParaRPr b="1" sz="4000">
              <a:solidFill>
                <a:srgbClr val="11111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86"/>
          <p:cNvSpPr/>
          <p:nvPr/>
        </p:nvSpPr>
        <p:spPr>
          <a:xfrm>
            <a:off x="5692275" y="466050"/>
            <a:ext cx="2969400" cy="411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86"/>
          <p:cNvSpPr txBox="1"/>
          <p:nvPr/>
        </p:nvSpPr>
        <p:spPr>
          <a:xfrm>
            <a:off x="457725" y="2688200"/>
            <a:ext cx="4730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pt-BR" sz="1300">
                <a:solidFill>
                  <a:schemeClr val="accent2"/>
                </a:solidFill>
                <a:latin typeface="DM Sans"/>
                <a:ea typeface="DM Sans"/>
                <a:cs typeface="DM Sans"/>
                <a:sym typeface="DM Sans"/>
              </a:rPr>
              <a:t>Preencha o forms que está no QR Code ou link. Ele nos ajudará a formatar as próximas aulas e tentar direcionar melhor para os interesses de vocês. </a:t>
            </a:r>
            <a:endParaRPr b="1" sz="1350">
              <a:latin typeface="DM Sans"/>
              <a:ea typeface="DM Sans"/>
              <a:cs typeface="DM Sans"/>
              <a:sym typeface="DM Sans"/>
            </a:endParaRPr>
          </a:p>
        </p:txBody>
      </p:sp>
      <p:sp>
        <p:nvSpPr>
          <p:cNvPr id="604" name="Google Shape;604;p186"/>
          <p:cNvSpPr txBox="1"/>
          <p:nvPr/>
        </p:nvSpPr>
        <p:spPr>
          <a:xfrm>
            <a:off x="488150" y="468275"/>
            <a:ext cx="346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rgbClr val="121212"/>
                </a:solidFill>
                <a:latin typeface="DM Sans"/>
                <a:ea typeface="DM Sans"/>
                <a:cs typeface="DM Sans"/>
                <a:sym typeface="DM Sans"/>
              </a:rPr>
              <a:t>CARÔMETRO</a:t>
            </a:r>
            <a:endParaRPr sz="1600">
              <a:solidFill>
                <a:schemeClr val="dk1"/>
              </a:solidFill>
              <a:latin typeface="DM Sans"/>
              <a:ea typeface="DM Sans"/>
              <a:cs typeface="DM Sans"/>
              <a:sym typeface="DM Sans"/>
            </a:endParaRPr>
          </a:p>
        </p:txBody>
      </p:sp>
      <p:sp>
        <p:nvSpPr>
          <p:cNvPr id="605" name="Google Shape;605;p186"/>
          <p:cNvSpPr txBox="1"/>
          <p:nvPr/>
        </p:nvSpPr>
        <p:spPr>
          <a:xfrm>
            <a:off x="488150" y="1272200"/>
            <a:ext cx="3972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accent2"/>
                </a:solidFill>
                <a:latin typeface="DM Sans"/>
                <a:ea typeface="DM Sans"/>
                <a:cs typeface="DM Sans"/>
                <a:sym typeface="DM Sans"/>
              </a:rPr>
              <a:t>Vamos nos conhecer? </a:t>
            </a:r>
            <a:endParaRPr b="1" sz="4000">
              <a:solidFill>
                <a:srgbClr val="121212"/>
              </a:solidFill>
              <a:latin typeface="DM Sans"/>
              <a:ea typeface="DM Sans"/>
              <a:cs typeface="DM Sans"/>
              <a:sym typeface="DM Sans"/>
            </a:endParaRPr>
          </a:p>
        </p:txBody>
      </p:sp>
      <p:pic>
        <p:nvPicPr>
          <p:cNvPr id="606" name="Google Shape;606;p186"/>
          <p:cNvPicPr preferRelativeResize="0"/>
          <p:nvPr/>
        </p:nvPicPr>
        <p:blipFill>
          <a:blip r:embed="rId3">
            <a:alphaModFix/>
          </a:blip>
          <a:stretch>
            <a:fillRect/>
          </a:stretch>
        </p:blipFill>
        <p:spPr>
          <a:xfrm>
            <a:off x="5712875" y="468275"/>
            <a:ext cx="2923973" cy="4118750"/>
          </a:xfrm>
          <a:prstGeom prst="rect">
            <a:avLst/>
          </a:prstGeom>
          <a:noFill/>
          <a:ln>
            <a:noFill/>
          </a:ln>
        </p:spPr>
      </p:pic>
      <p:sp>
        <p:nvSpPr>
          <p:cNvPr id="607" name="Google Shape;607;p186"/>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pt-BR"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608" name="Google Shape;608;p186"/>
          <p:cNvPicPr preferRelativeResize="0"/>
          <p:nvPr/>
        </p:nvPicPr>
        <p:blipFill>
          <a:blip r:embed="rId4">
            <a:alphaModFix/>
          </a:blip>
          <a:stretch>
            <a:fillRect/>
          </a:stretch>
        </p:blipFill>
        <p:spPr>
          <a:xfrm>
            <a:off x="5746100" y="1143000"/>
            <a:ext cx="2857500" cy="285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22222"/>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